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microsoft.com/office/2016/11/relationships/changesInfo" Target="changesInfos/changesInfo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Rupawala" userId="16fe9d1623dd648b" providerId="LiveId" clId="{27030B2C-77D5-4D06-802A-147B75ADA524}"/>
    <pc:docChg chg="undo redo custSel addSld modSld">
      <pc:chgData name="Ibrahim Rupawala" userId="16fe9d1623dd648b" providerId="LiveId" clId="{27030B2C-77D5-4D06-802A-147B75ADA524}" dt="2023-05-22T02:16:13.112" v="2042" actId="14100"/>
      <pc:docMkLst>
        <pc:docMk/>
      </pc:docMkLst>
      <pc:sldChg chg="addSp modSp mod">
        <pc:chgData name="Ibrahim Rupawala" userId="16fe9d1623dd648b" providerId="LiveId" clId="{27030B2C-77D5-4D06-802A-147B75ADA524}" dt="2023-05-22T02:13:24.619" v="2038" actId="14100"/>
        <pc:sldMkLst>
          <pc:docMk/>
          <pc:sldMk cId="3434040859" sldId="364"/>
        </pc:sldMkLst>
        <pc:spChg chg="add mod">
          <ac:chgData name="Ibrahim Rupawala" userId="16fe9d1623dd648b" providerId="LiveId" clId="{27030B2C-77D5-4D06-802A-147B75ADA524}" dt="2023-05-22T02:13:24.619" v="2038" actId="14100"/>
          <ac:spMkLst>
            <pc:docMk/>
            <pc:sldMk cId="3434040859" sldId="364"/>
            <ac:spMk id="2" creationId="{3DFB51A0-1E68-1285-1E87-AAF8EA7D5042}"/>
          </ac:spMkLst>
        </pc:spChg>
      </pc:sldChg>
      <pc:sldChg chg="addSp modSp mod">
        <pc:chgData name="Ibrahim Rupawala" userId="16fe9d1623dd648b" providerId="LiveId" clId="{27030B2C-77D5-4D06-802A-147B75ADA524}" dt="2023-05-22T02:16:13.112" v="2042" actId="14100"/>
        <pc:sldMkLst>
          <pc:docMk/>
          <pc:sldMk cId="455303955" sldId="368"/>
        </pc:sldMkLst>
        <pc:picChg chg="add mod">
          <ac:chgData name="Ibrahim Rupawala" userId="16fe9d1623dd648b" providerId="LiveId" clId="{27030B2C-77D5-4D06-802A-147B75ADA524}" dt="2023-05-22T02:16:13.112" v="2042" actId="14100"/>
          <ac:picMkLst>
            <pc:docMk/>
            <pc:sldMk cId="455303955" sldId="368"/>
            <ac:picMk id="2" creationId="{3C8EF5B1-5823-96F0-DE77-AF0E490252D1}"/>
          </ac:picMkLst>
        </pc:picChg>
      </pc:sldChg>
      <pc:sldChg chg="addSp delSp mod">
        <pc:chgData name="Ibrahim Rupawala" userId="16fe9d1623dd648b" providerId="LiveId" clId="{27030B2C-77D5-4D06-802A-147B75ADA524}" dt="2023-05-21T18:16:49.844" v="2" actId="22"/>
        <pc:sldMkLst>
          <pc:docMk/>
          <pc:sldMk cId="496562871" sldId="385"/>
        </pc:sldMkLst>
        <pc:picChg chg="add del">
          <ac:chgData name="Ibrahim Rupawala" userId="16fe9d1623dd648b" providerId="LiveId" clId="{27030B2C-77D5-4D06-802A-147B75ADA524}" dt="2023-05-21T18:16:49.459" v="1" actId="22"/>
          <ac:picMkLst>
            <pc:docMk/>
            <pc:sldMk cId="496562871" sldId="385"/>
            <ac:picMk id="3" creationId="{2204AD01-F380-5C17-2BC1-41E0E776E542}"/>
          </ac:picMkLst>
        </pc:picChg>
        <pc:picChg chg="add">
          <ac:chgData name="Ibrahim Rupawala" userId="16fe9d1623dd648b" providerId="LiveId" clId="{27030B2C-77D5-4D06-802A-147B75ADA524}" dt="2023-05-21T18:16:49.844" v="2" actId="22"/>
          <ac:picMkLst>
            <pc:docMk/>
            <pc:sldMk cId="496562871" sldId="385"/>
            <ac:picMk id="5" creationId="{899D9684-5FDA-567D-4C43-978D7D517E9E}"/>
          </ac:picMkLst>
        </pc:picChg>
      </pc:sldChg>
      <pc:sldChg chg="addSp delSp mod">
        <pc:chgData name="Ibrahim Rupawala" userId="16fe9d1623dd648b" providerId="LiveId" clId="{27030B2C-77D5-4D06-802A-147B75ADA524}" dt="2023-05-21T18:17:00.605" v="5" actId="22"/>
        <pc:sldMkLst>
          <pc:docMk/>
          <pc:sldMk cId="3354586597" sldId="386"/>
        </pc:sldMkLst>
        <pc:picChg chg="add del">
          <ac:chgData name="Ibrahim Rupawala" userId="16fe9d1623dd648b" providerId="LiveId" clId="{27030B2C-77D5-4D06-802A-147B75ADA524}" dt="2023-05-21T18:17:00.377" v="4" actId="22"/>
          <ac:picMkLst>
            <pc:docMk/>
            <pc:sldMk cId="3354586597" sldId="386"/>
            <ac:picMk id="3" creationId="{CB7651D6-897E-AF4C-44A8-E1B051367BEC}"/>
          </ac:picMkLst>
        </pc:picChg>
        <pc:picChg chg="add">
          <ac:chgData name="Ibrahim Rupawala" userId="16fe9d1623dd648b" providerId="LiveId" clId="{27030B2C-77D5-4D06-802A-147B75ADA524}" dt="2023-05-21T18:17:00.605" v="5" actId="22"/>
          <ac:picMkLst>
            <pc:docMk/>
            <pc:sldMk cId="3354586597" sldId="386"/>
            <ac:picMk id="5" creationId="{F00221B8-0F8F-B0B7-3798-297E57248F31}"/>
          </ac:picMkLst>
        </pc:picChg>
      </pc:sldChg>
      <pc:sldChg chg="addSp delSp mod">
        <pc:chgData name="Ibrahim Rupawala" userId="16fe9d1623dd648b" providerId="LiveId" clId="{27030B2C-77D5-4D06-802A-147B75ADA524}" dt="2023-05-21T18:17:09.036" v="8" actId="22"/>
        <pc:sldMkLst>
          <pc:docMk/>
          <pc:sldMk cId="3668537344" sldId="387"/>
        </pc:sldMkLst>
        <pc:picChg chg="add del">
          <ac:chgData name="Ibrahim Rupawala" userId="16fe9d1623dd648b" providerId="LiveId" clId="{27030B2C-77D5-4D06-802A-147B75ADA524}" dt="2023-05-21T18:17:08.798" v="7" actId="22"/>
          <ac:picMkLst>
            <pc:docMk/>
            <pc:sldMk cId="3668537344" sldId="387"/>
            <ac:picMk id="3" creationId="{00BE73D8-F517-5215-DC22-F73C76148C53}"/>
          </ac:picMkLst>
        </pc:picChg>
        <pc:picChg chg="add">
          <ac:chgData name="Ibrahim Rupawala" userId="16fe9d1623dd648b" providerId="LiveId" clId="{27030B2C-77D5-4D06-802A-147B75ADA524}" dt="2023-05-21T18:17:09.036" v="8" actId="22"/>
          <ac:picMkLst>
            <pc:docMk/>
            <pc:sldMk cId="3668537344" sldId="387"/>
            <ac:picMk id="5" creationId="{D6AB15DE-6D5C-EE98-C77C-8C6A9CA0A325}"/>
          </ac:picMkLst>
        </pc:picChg>
      </pc:sldChg>
      <pc:sldChg chg="addSp delSp mod">
        <pc:chgData name="Ibrahim Rupawala" userId="16fe9d1623dd648b" providerId="LiveId" clId="{27030B2C-77D5-4D06-802A-147B75ADA524}" dt="2023-05-21T18:17:18.278" v="11" actId="22"/>
        <pc:sldMkLst>
          <pc:docMk/>
          <pc:sldMk cId="2184839691" sldId="388"/>
        </pc:sldMkLst>
        <pc:picChg chg="add del">
          <ac:chgData name="Ibrahim Rupawala" userId="16fe9d1623dd648b" providerId="LiveId" clId="{27030B2C-77D5-4D06-802A-147B75ADA524}" dt="2023-05-21T18:17:18.024" v="10" actId="22"/>
          <ac:picMkLst>
            <pc:docMk/>
            <pc:sldMk cId="2184839691" sldId="388"/>
            <ac:picMk id="3" creationId="{904DCE60-8F84-C804-4C4F-197B2CCCDAD1}"/>
          </ac:picMkLst>
        </pc:picChg>
        <pc:picChg chg="add">
          <ac:chgData name="Ibrahim Rupawala" userId="16fe9d1623dd648b" providerId="LiveId" clId="{27030B2C-77D5-4D06-802A-147B75ADA524}" dt="2023-05-21T18:17:18.278" v="11" actId="22"/>
          <ac:picMkLst>
            <pc:docMk/>
            <pc:sldMk cId="2184839691" sldId="388"/>
            <ac:picMk id="5" creationId="{1F5165B2-1324-2BF6-8A0C-14C576306107}"/>
          </ac:picMkLst>
        </pc:picChg>
      </pc:sldChg>
      <pc:sldChg chg="addSp delSp mod">
        <pc:chgData name="Ibrahim Rupawala" userId="16fe9d1623dd648b" providerId="LiveId" clId="{27030B2C-77D5-4D06-802A-147B75ADA524}" dt="2023-05-21T18:17:28.374" v="14" actId="22"/>
        <pc:sldMkLst>
          <pc:docMk/>
          <pc:sldMk cId="839240613" sldId="389"/>
        </pc:sldMkLst>
        <pc:picChg chg="add del">
          <ac:chgData name="Ibrahim Rupawala" userId="16fe9d1623dd648b" providerId="LiveId" clId="{27030B2C-77D5-4D06-802A-147B75ADA524}" dt="2023-05-21T18:17:28.177" v="13" actId="22"/>
          <ac:picMkLst>
            <pc:docMk/>
            <pc:sldMk cId="839240613" sldId="389"/>
            <ac:picMk id="3" creationId="{68CCBA59-EFFA-DEAF-0CC7-2C0BE66D0FF6}"/>
          </ac:picMkLst>
        </pc:picChg>
        <pc:picChg chg="add">
          <ac:chgData name="Ibrahim Rupawala" userId="16fe9d1623dd648b" providerId="LiveId" clId="{27030B2C-77D5-4D06-802A-147B75ADA524}" dt="2023-05-21T18:17:28.374" v="14" actId="22"/>
          <ac:picMkLst>
            <pc:docMk/>
            <pc:sldMk cId="839240613" sldId="389"/>
            <ac:picMk id="5" creationId="{25ED8C18-8D70-B2EB-8D16-C569790BA299}"/>
          </ac:picMkLst>
        </pc:picChg>
      </pc:sldChg>
      <pc:sldChg chg="addSp delSp mod">
        <pc:chgData name="Ibrahim Rupawala" userId="16fe9d1623dd648b" providerId="LiveId" clId="{27030B2C-77D5-4D06-802A-147B75ADA524}" dt="2023-05-21T18:17:39.662" v="17" actId="22"/>
        <pc:sldMkLst>
          <pc:docMk/>
          <pc:sldMk cId="2656560897" sldId="390"/>
        </pc:sldMkLst>
        <pc:picChg chg="add del">
          <ac:chgData name="Ibrahim Rupawala" userId="16fe9d1623dd648b" providerId="LiveId" clId="{27030B2C-77D5-4D06-802A-147B75ADA524}" dt="2023-05-21T18:17:39.463" v="16" actId="22"/>
          <ac:picMkLst>
            <pc:docMk/>
            <pc:sldMk cId="2656560897" sldId="390"/>
            <ac:picMk id="3" creationId="{31D277FC-E379-F238-6466-A0CF25C7C3D9}"/>
          </ac:picMkLst>
        </pc:picChg>
        <pc:picChg chg="add">
          <ac:chgData name="Ibrahim Rupawala" userId="16fe9d1623dd648b" providerId="LiveId" clId="{27030B2C-77D5-4D06-802A-147B75ADA524}" dt="2023-05-21T18:17:39.662" v="17" actId="22"/>
          <ac:picMkLst>
            <pc:docMk/>
            <pc:sldMk cId="2656560897" sldId="390"/>
            <ac:picMk id="5" creationId="{B866536E-2692-1D44-4A0F-A5D086863AA4}"/>
          </ac:picMkLst>
        </pc:picChg>
      </pc:sldChg>
      <pc:sldChg chg="addSp delSp mod">
        <pc:chgData name="Ibrahim Rupawala" userId="16fe9d1623dd648b" providerId="LiveId" clId="{27030B2C-77D5-4D06-802A-147B75ADA524}" dt="2023-05-21T18:18:07.315" v="20" actId="22"/>
        <pc:sldMkLst>
          <pc:docMk/>
          <pc:sldMk cId="2349658785" sldId="391"/>
        </pc:sldMkLst>
        <pc:picChg chg="add del">
          <ac:chgData name="Ibrahim Rupawala" userId="16fe9d1623dd648b" providerId="LiveId" clId="{27030B2C-77D5-4D06-802A-147B75ADA524}" dt="2023-05-21T18:18:06.743" v="19" actId="22"/>
          <ac:picMkLst>
            <pc:docMk/>
            <pc:sldMk cId="2349658785" sldId="391"/>
            <ac:picMk id="3" creationId="{D2A33407-8677-684C-BE79-02023A82F521}"/>
          </ac:picMkLst>
        </pc:picChg>
        <pc:picChg chg="add">
          <ac:chgData name="Ibrahim Rupawala" userId="16fe9d1623dd648b" providerId="LiveId" clId="{27030B2C-77D5-4D06-802A-147B75ADA524}" dt="2023-05-21T18:18:07.315" v="20" actId="22"/>
          <ac:picMkLst>
            <pc:docMk/>
            <pc:sldMk cId="2349658785" sldId="391"/>
            <ac:picMk id="5" creationId="{29F95ADA-A00B-8070-9CFC-DCC74566CD65}"/>
          </ac:picMkLst>
        </pc:picChg>
      </pc:sldChg>
      <pc:sldChg chg="addSp delSp mod">
        <pc:chgData name="Ibrahim Rupawala" userId="16fe9d1623dd648b" providerId="LiveId" clId="{27030B2C-77D5-4D06-802A-147B75ADA524}" dt="2023-05-21T18:18:17.875" v="23" actId="22"/>
        <pc:sldMkLst>
          <pc:docMk/>
          <pc:sldMk cId="3526351525" sldId="392"/>
        </pc:sldMkLst>
        <pc:picChg chg="add del">
          <ac:chgData name="Ibrahim Rupawala" userId="16fe9d1623dd648b" providerId="LiveId" clId="{27030B2C-77D5-4D06-802A-147B75ADA524}" dt="2023-05-21T18:18:17.431" v="22" actId="22"/>
          <ac:picMkLst>
            <pc:docMk/>
            <pc:sldMk cId="3526351525" sldId="392"/>
            <ac:picMk id="3" creationId="{AB6F20B0-8FF4-A02B-522A-220346C1C3F2}"/>
          </ac:picMkLst>
        </pc:picChg>
        <pc:picChg chg="add">
          <ac:chgData name="Ibrahim Rupawala" userId="16fe9d1623dd648b" providerId="LiveId" clId="{27030B2C-77D5-4D06-802A-147B75ADA524}" dt="2023-05-21T18:18:17.875" v="23" actId="22"/>
          <ac:picMkLst>
            <pc:docMk/>
            <pc:sldMk cId="3526351525" sldId="392"/>
            <ac:picMk id="5" creationId="{C7FB006D-B574-0729-8F3C-F9ACBE08E6E2}"/>
          </ac:picMkLst>
        </pc:picChg>
      </pc:sldChg>
      <pc:sldChg chg="addSp delSp mod">
        <pc:chgData name="Ibrahim Rupawala" userId="16fe9d1623dd648b" providerId="LiveId" clId="{27030B2C-77D5-4D06-802A-147B75ADA524}" dt="2023-05-21T18:18:27.748" v="26" actId="22"/>
        <pc:sldMkLst>
          <pc:docMk/>
          <pc:sldMk cId="1516441732" sldId="393"/>
        </pc:sldMkLst>
        <pc:picChg chg="add del">
          <ac:chgData name="Ibrahim Rupawala" userId="16fe9d1623dd648b" providerId="LiveId" clId="{27030B2C-77D5-4D06-802A-147B75ADA524}" dt="2023-05-21T18:18:27.502" v="25" actId="22"/>
          <ac:picMkLst>
            <pc:docMk/>
            <pc:sldMk cId="1516441732" sldId="393"/>
            <ac:picMk id="3" creationId="{9065DC25-3E72-BF71-CA46-59CA5014F5E7}"/>
          </ac:picMkLst>
        </pc:picChg>
        <pc:picChg chg="add">
          <ac:chgData name="Ibrahim Rupawala" userId="16fe9d1623dd648b" providerId="LiveId" clId="{27030B2C-77D5-4D06-802A-147B75ADA524}" dt="2023-05-21T18:18:27.748" v="26" actId="22"/>
          <ac:picMkLst>
            <pc:docMk/>
            <pc:sldMk cId="1516441732" sldId="393"/>
            <ac:picMk id="5" creationId="{F64069F5-17D5-C9E2-78A4-4313DC0E5069}"/>
          </ac:picMkLst>
        </pc:picChg>
      </pc:sldChg>
      <pc:sldChg chg="addSp mod">
        <pc:chgData name="Ibrahim Rupawala" userId="16fe9d1623dd648b" providerId="LiveId" clId="{27030B2C-77D5-4D06-802A-147B75ADA524}" dt="2023-05-21T18:18:36.348" v="27" actId="22"/>
        <pc:sldMkLst>
          <pc:docMk/>
          <pc:sldMk cId="233764005" sldId="394"/>
        </pc:sldMkLst>
        <pc:picChg chg="add">
          <ac:chgData name="Ibrahim Rupawala" userId="16fe9d1623dd648b" providerId="LiveId" clId="{27030B2C-77D5-4D06-802A-147B75ADA524}" dt="2023-05-21T18:18:36.348" v="27" actId="22"/>
          <ac:picMkLst>
            <pc:docMk/>
            <pc:sldMk cId="233764005" sldId="394"/>
            <ac:picMk id="3" creationId="{75AF023C-9F9D-90BC-5610-0F93A046CA38}"/>
          </ac:picMkLst>
        </pc:picChg>
      </pc:sldChg>
      <pc:sldChg chg="addSp mod">
        <pc:chgData name="Ibrahim Rupawala" userId="16fe9d1623dd648b" providerId="LiveId" clId="{27030B2C-77D5-4D06-802A-147B75ADA524}" dt="2023-05-21T18:18:47.200" v="28" actId="22"/>
        <pc:sldMkLst>
          <pc:docMk/>
          <pc:sldMk cId="1220190213" sldId="395"/>
        </pc:sldMkLst>
        <pc:picChg chg="add">
          <ac:chgData name="Ibrahim Rupawala" userId="16fe9d1623dd648b" providerId="LiveId" clId="{27030B2C-77D5-4D06-802A-147B75ADA524}" dt="2023-05-21T18:18:47.200" v="28" actId="22"/>
          <ac:picMkLst>
            <pc:docMk/>
            <pc:sldMk cId="1220190213" sldId="395"/>
            <ac:picMk id="3" creationId="{B72E373F-964A-9D59-BFBB-1CA6C05292A8}"/>
          </ac:picMkLst>
        </pc:picChg>
      </pc:sldChg>
      <pc:sldChg chg="addSp delSp mod">
        <pc:chgData name="Ibrahim Rupawala" userId="16fe9d1623dd648b" providerId="LiveId" clId="{27030B2C-77D5-4D06-802A-147B75ADA524}" dt="2023-05-21T18:18:57.501" v="31" actId="22"/>
        <pc:sldMkLst>
          <pc:docMk/>
          <pc:sldMk cId="3380439319" sldId="396"/>
        </pc:sldMkLst>
        <pc:picChg chg="add del">
          <ac:chgData name="Ibrahim Rupawala" userId="16fe9d1623dd648b" providerId="LiveId" clId="{27030B2C-77D5-4D06-802A-147B75ADA524}" dt="2023-05-21T18:18:57.231" v="30" actId="22"/>
          <ac:picMkLst>
            <pc:docMk/>
            <pc:sldMk cId="3380439319" sldId="396"/>
            <ac:picMk id="3" creationId="{E20D6A30-CC96-0D0C-0D07-E6339879BA74}"/>
          </ac:picMkLst>
        </pc:picChg>
        <pc:picChg chg="add">
          <ac:chgData name="Ibrahim Rupawala" userId="16fe9d1623dd648b" providerId="LiveId" clId="{27030B2C-77D5-4D06-802A-147B75ADA524}" dt="2023-05-21T18:18:57.501" v="31" actId="22"/>
          <ac:picMkLst>
            <pc:docMk/>
            <pc:sldMk cId="3380439319" sldId="396"/>
            <ac:picMk id="5" creationId="{84E76F09-CC0F-D3AA-A11F-97D5BECD40D7}"/>
          </ac:picMkLst>
        </pc:picChg>
      </pc:sldChg>
      <pc:sldChg chg="addSp mod">
        <pc:chgData name="Ibrahim Rupawala" userId="16fe9d1623dd648b" providerId="LiveId" clId="{27030B2C-77D5-4D06-802A-147B75ADA524}" dt="2023-05-21T18:21:04.785" v="69" actId="22"/>
        <pc:sldMkLst>
          <pc:docMk/>
          <pc:sldMk cId="717559728" sldId="397"/>
        </pc:sldMkLst>
        <pc:picChg chg="add">
          <ac:chgData name="Ibrahim Rupawala" userId="16fe9d1623dd648b" providerId="LiveId" clId="{27030B2C-77D5-4D06-802A-147B75ADA524}" dt="2023-05-21T18:21:04.785" v="69" actId="22"/>
          <ac:picMkLst>
            <pc:docMk/>
            <pc:sldMk cId="717559728" sldId="397"/>
            <ac:picMk id="3" creationId="{2D3DE241-D71D-EB2F-96B7-A4D0CA3BAB9B}"/>
          </ac:picMkLst>
        </pc:picChg>
      </pc:sldChg>
      <pc:sldChg chg="addSp add mod">
        <pc:chgData name="Ibrahim Rupawala" userId="16fe9d1623dd648b" providerId="LiveId" clId="{27030B2C-77D5-4D06-802A-147B75ADA524}" dt="2023-05-21T18:21:14.029" v="70" actId="22"/>
        <pc:sldMkLst>
          <pc:docMk/>
          <pc:sldMk cId="3866050809" sldId="398"/>
        </pc:sldMkLst>
        <pc:picChg chg="add">
          <ac:chgData name="Ibrahim Rupawala" userId="16fe9d1623dd648b" providerId="LiveId" clId="{27030B2C-77D5-4D06-802A-147B75ADA524}" dt="2023-05-21T18:21:14.029" v="70" actId="22"/>
          <ac:picMkLst>
            <pc:docMk/>
            <pc:sldMk cId="3866050809" sldId="398"/>
            <ac:picMk id="3" creationId="{F8354A5F-DAC6-26CC-FCB5-9ABBAAE66603}"/>
          </ac:picMkLst>
        </pc:picChg>
      </pc:sldChg>
      <pc:sldChg chg="addSp delSp add mod">
        <pc:chgData name="Ibrahim Rupawala" userId="16fe9d1623dd648b" providerId="LiveId" clId="{27030B2C-77D5-4D06-802A-147B75ADA524}" dt="2023-05-21T18:21:26.554" v="73" actId="22"/>
        <pc:sldMkLst>
          <pc:docMk/>
          <pc:sldMk cId="832119724" sldId="399"/>
        </pc:sldMkLst>
        <pc:picChg chg="add del">
          <ac:chgData name="Ibrahim Rupawala" userId="16fe9d1623dd648b" providerId="LiveId" clId="{27030B2C-77D5-4D06-802A-147B75ADA524}" dt="2023-05-21T18:21:26.264" v="72" actId="22"/>
          <ac:picMkLst>
            <pc:docMk/>
            <pc:sldMk cId="832119724" sldId="399"/>
            <ac:picMk id="3" creationId="{B0F3D0F6-ABEA-919B-C47D-0E1160571573}"/>
          </ac:picMkLst>
        </pc:picChg>
        <pc:picChg chg="add">
          <ac:chgData name="Ibrahim Rupawala" userId="16fe9d1623dd648b" providerId="LiveId" clId="{27030B2C-77D5-4D06-802A-147B75ADA524}" dt="2023-05-21T18:21:26.554" v="73" actId="22"/>
          <ac:picMkLst>
            <pc:docMk/>
            <pc:sldMk cId="832119724" sldId="399"/>
            <ac:picMk id="5" creationId="{9BDF1078-881F-FD8B-A798-880238FFBDCF}"/>
          </ac:picMkLst>
        </pc:picChg>
      </pc:sldChg>
      <pc:sldChg chg="addSp delSp add mod">
        <pc:chgData name="Ibrahim Rupawala" userId="16fe9d1623dd648b" providerId="LiveId" clId="{27030B2C-77D5-4D06-802A-147B75ADA524}" dt="2023-05-21T18:21:37.381" v="76" actId="22"/>
        <pc:sldMkLst>
          <pc:docMk/>
          <pc:sldMk cId="3453224150" sldId="400"/>
        </pc:sldMkLst>
        <pc:picChg chg="add del">
          <ac:chgData name="Ibrahim Rupawala" userId="16fe9d1623dd648b" providerId="LiveId" clId="{27030B2C-77D5-4D06-802A-147B75ADA524}" dt="2023-05-21T18:21:37.111" v="75" actId="22"/>
          <ac:picMkLst>
            <pc:docMk/>
            <pc:sldMk cId="3453224150" sldId="400"/>
            <ac:picMk id="3" creationId="{A071435B-2ABE-95FB-C15F-16CF43B0175B}"/>
          </ac:picMkLst>
        </pc:picChg>
        <pc:picChg chg="add">
          <ac:chgData name="Ibrahim Rupawala" userId="16fe9d1623dd648b" providerId="LiveId" clId="{27030B2C-77D5-4D06-802A-147B75ADA524}" dt="2023-05-21T18:21:37.381" v="76" actId="22"/>
          <ac:picMkLst>
            <pc:docMk/>
            <pc:sldMk cId="3453224150" sldId="400"/>
            <ac:picMk id="5" creationId="{9AB42AFB-34EB-331F-89F1-CB8527CA9452}"/>
          </ac:picMkLst>
        </pc:picChg>
      </pc:sldChg>
      <pc:sldChg chg="addSp delSp add mod">
        <pc:chgData name="Ibrahim Rupawala" userId="16fe9d1623dd648b" providerId="LiveId" clId="{27030B2C-77D5-4D06-802A-147B75ADA524}" dt="2023-05-21T18:21:47.060" v="79" actId="22"/>
        <pc:sldMkLst>
          <pc:docMk/>
          <pc:sldMk cId="3165077874" sldId="401"/>
        </pc:sldMkLst>
        <pc:picChg chg="add del">
          <ac:chgData name="Ibrahim Rupawala" userId="16fe9d1623dd648b" providerId="LiveId" clId="{27030B2C-77D5-4D06-802A-147B75ADA524}" dt="2023-05-21T18:21:46.799" v="78" actId="22"/>
          <ac:picMkLst>
            <pc:docMk/>
            <pc:sldMk cId="3165077874" sldId="401"/>
            <ac:picMk id="3" creationId="{14946373-A116-A56C-D261-D88326C7FF28}"/>
          </ac:picMkLst>
        </pc:picChg>
        <pc:picChg chg="add">
          <ac:chgData name="Ibrahim Rupawala" userId="16fe9d1623dd648b" providerId="LiveId" clId="{27030B2C-77D5-4D06-802A-147B75ADA524}" dt="2023-05-21T18:21:47.060" v="79" actId="22"/>
          <ac:picMkLst>
            <pc:docMk/>
            <pc:sldMk cId="3165077874" sldId="401"/>
            <ac:picMk id="5" creationId="{761107CF-E286-8E60-C883-BD57F913816D}"/>
          </ac:picMkLst>
        </pc:picChg>
      </pc:sldChg>
      <pc:sldChg chg="addSp add mod">
        <pc:chgData name="Ibrahim Rupawala" userId="16fe9d1623dd648b" providerId="LiveId" clId="{27030B2C-77D5-4D06-802A-147B75ADA524}" dt="2023-05-21T18:21:55.428" v="80" actId="22"/>
        <pc:sldMkLst>
          <pc:docMk/>
          <pc:sldMk cId="4004464613" sldId="402"/>
        </pc:sldMkLst>
        <pc:picChg chg="add">
          <ac:chgData name="Ibrahim Rupawala" userId="16fe9d1623dd648b" providerId="LiveId" clId="{27030B2C-77D5-4D06-802A-147B75ADA524}" dt="2023-05-21T18:21:55.428" v="80" actId="22"/>
          <ac:picMkLst>
            <pc:docMk/>
            <pc:sldMk cId="4004464613" sldId="402"/>
            <ac:picMk id="3" creationId="{B49D2FA6-DCDB-978A-A161-44F86C297296}"/>
          </ac:picMkLst>
        </pc:picChg>
      </pc:sldChg>
      <pc:sldChg chg="addSp add mod">
        <pc:chgData name="Ibrahim Rupawala" userId="16fe9d1623dd648b" providerId="LiveId" clId="{27030B2C-77D5-4D06-802A-147B75ADA524}" dt="2023-05-21T18:22:06.715" v="81" actId="22"/>
        <pc:sldMkLst>
          <pc:docMk/>
          <pc:sldMk cId="96209748" sldId="403"/>
        </pc:sldMkLst>
        <pc:picChg chg="add">
          <ac:chgData name="Ibrahim Rupawala" userId="16fe9d1623dd648b" providerId="LiveId" clId="{27030B2C-77D5-4D06-802A-147B75ADA524}" dt="2023-05-21T18:22:06.715" v="81" actId="22"/>
          <ac:picMkLst>
            <pc:docMk/>
            <pc:sldMk cId="96209748" sldId="403"/>
            <ac:picMk id="3" creationId="{7B427E98-3F2D-AA8E-E7D4-BE68A148C04C}"/>
          </ac:picMkLst>
        </pc:picChg>
      </pc:sldChg>
      <pc:sldChg chg="addSp add mod">
        <pc:chgData name="Ibrahim Rupawala" userId="16fe9d1623dd648b" providerId="LiveId" clId="{27030B2C-77D5-4D06-802A-147B75ADA524}" dt="2023-05-21T18:22:17.093" v="82" actId="22"/>
        <pc:sldMkLst>
          <pc:docMk/>
          <pc:sldMk cId="562597504" sldId="404"/>
        </pc:sldMkLst>
        <pc:picChg chg="add">
          <ac:chgData name="Ibrahim Rupawala" userId="16fe9d1623dd648b" providerId="LiveId" clId="{27030B2C-77D5-4D06-802A-147B75ADA524}" dt="2023-05-21T18:22:17.093" v="82" actId="22"/>
          <ac:picMkLst>
            <pc:docMk/>
            <pc:sldMk cId="562597504" sldId="404"/>
            <ac:picMk id="3" creationId="{AD1254E7-CDF5-04DD-8014-0C61FAB3EF7F}"/>
          </ac:picMkLst>
        </pc:picChg>
      </pc:sldChg>
      <pc:sldChg chg="addSp add mod">
        <pc:chgData name="Ibrahim Rupawala" userId="16fe9d1623dd648b" providerId="LiveId" clId="{27030B2C-77D5-4D06-802A-147B75ADA524}" dt="2023-05-21T18:22:27.651" v="83" actId="22"/>
        <pc:sldMkLst>
          <pc:docMk/>
          <pc:sldMk cId="985042866" sldId="405"/>
        </pc:sldMkLst>
        <pc:picChg chg="add">
          <ac:chgData name="Ibrahim Rupawala" userId="16fe9d1623dd648b" providerId="LiveId" clId="{27030B2C-77D5-4D06-802A-147B75ADA524}" dt="2023-05-21T18:22:27.651" v="83" actId="22"/>
          <ac:picMkLst>
            <pc:docMk/>
            <pc:sldMk cId="985042866" sldId="405"/>
            <ac:picMk id="3" creationId="{1C1E8FAD-AED8-3400-02FD-072FBA5D1BDC}"/>
          </ac:picMkLst>
        </pc:picChg>
      </pc:sldChg>
      <pc:sldChg chg="addSp delSp modSp add mod">
        <pc:chgData name="Ibrahim Rupawala" userId="16fe9d1623dd648b" providerId="LiveId" clId="{27030B2C-77D5-4D06-802A-147B75ADA524}" dt="2023-05-21T18:22:38.841" v="86"/>
        <pc:sldMkLst>
          <pc:docMk/>
          <pc:sldMk cId="1337221217" sldId="406"/>
        </pc:sldMkLst>
        <pc:picChg chg="add del">
          <ac:chgData name="Ibrahim Rupawala" userId="16fe9d1623dd648b" providerId="LiveId" clId="{27030B2C-77D5-4D06-802A-147B75ADA524}" dt="2023-05-21T18:22:38.474" v="85" actId="21"/>
          <ac:picMkLst>
            <pc:docMk/>
            <pc:sldMk cId="1337221217" sldId="406"/>
            <ac:picMk id="3" creationId="{B3FD1DD1-AD85-372A-7B12-3E1B3B3A7FCE}"/>
          </ac:picMkLst>
        </pc:picChg>
        <pc:picChg chg="add mod">
          <ac:chgData name="Ibrahim Rupawala" userId="16fe9d1623dd648b" providerId="LiveId" clId="{27030B2C-77D5-4D06-802A-147B75ADA524}" dt="2023-05-21T18:22:38.841" v="86"/>
          <ac:picMkLst>
            <pc:docMk/>
            <pc:sldMk cId="1337221217" sldId="406"/>
            <ac:picMk id="4" creationId="{6E54599A-B9BD-1724-40BF-A7B06661A09F}"/>
          </ac:picMkLst>
        </pc:picChg>
      </pc:sldChg>
      <pc:sldChg chg="addSp add mod">
        <pc:chgData name="Ibrahim Rupawala" userId="16fe9d1623dd648b" providerId="LiveId" clId="{27030B2C-77D5-4D06-802A-147B75ADA524}" dt="2023-05-21T18:22:48.804" v="87" actId="22"/>
        <pc:sldMkLst>
          <pc:docMk/>
          <pc:sldMk cId="284012278" sldId="407"/>
        </pc:sldMkLst>
        <pc:picChg chg="add">
          <ac:chgData name="Ibrahim Rupawala" userId="16fe9d1623dd648b" providerId="LiveId" clId="{27030B2C-77D5-4D06-802A-147B75ADA524}" dt="2023-05-21T18:22:48.804" v="87" actId="22"/>
          <ac:picMkLst>
            <pc:docMk/>
            <pc:sldMk cId="284012278" sldId="407"/>
            <ac:picMk id="3" creationId="{B466CAD2-F9BC-F748-E2DA-34E3566B6E58}"/>
          </ac:picMkLst>
        </pc:picChg>
      </pc:sldChg>
      <pc:sldChg chg="addSp add mod">
        <pc:chgData name="Ibrahim Rupawala" userId="16fe9d1623dd648b" providerId="LiveId" clId="{27030B2C-77D5-4D06-802A-147B75ADA524}" dt="2023-05-21T18:22:57.493" v="88" actId="22"/>
        <pc:sldMkLst>
          <pc:docMk/>
          <pc:sldMk cId="4092475005" sldId="408"/>
        </pc:sldMkLst>
        <pc:picChg chg="add">
          <ac:chgData name="Ibrahim Rupawala" userId="16fe9d1623dd648b" providerId="LiveId" clId="{27030B2C-77D5-4D06-802A-147B75ADA524}" dt="2023-05-21T18:22:57.493" v="88" actId="22"/>
          <ac:picMkLst>
            <pc:docMk/>
            <pc:sldMk cId="4092475005" sldId="408"/>
            <ac:picMk id="3" creationId="{35495702-BA5B-AAB6-B449-89FB056A8AA7}"/>
          </ac:picMkLst>
        </pc:picChg>
      </pc:sldChg>
      <pc:sldChg chg="addSp add mod">
        <pc:chgData name="Ibrahim Rupawala" userId="16fe9d1623dd648b" providerId="LiveId" clId="{27030B2C-77D5-4D06-802A-147B75ADA524}" dt="2023-05-21T18:23:07.642" v="89" actId="22"/>
        <pc:sldMkLst>
          <pc:docMk/>
          <pc:sldMk cId="3677264688" sldId="409"/>
        </pc:sldMkLst>
        <pc:picChg chg="add">
          <ac:chgData name="Ibrahim Rupawala" userId="16fe9d1623dd648b" providerId="LiveId" clId="{27030B2C-77D5-4D06-802A-147B75ADA524}" dt="2023-05-21T18:23:07.642" v="89" actId="22"/>
          <ac:picMkLst>
            <pc:docMk/>
            <pc:sldMk cId="3677264688" sldId="409"/>
            <ac:picMk id="3" creationId="{2582A4A1-A642-E57A-CDC7-BA079724E974}"/>
          </ac:picMkLst>
        </pc:picChg>
      </pc:sldChg>
      <pc:sldChg chg="addSp add mod">
        <pc:chgData name="Ibrahim Rupawala" userId="16fe9d1623dd648b" providerId="LiveId" clId="{27030B2C-77D5-4D06-802A-147B75ADA524}" dt="2023-05-21T18:23:16.820" v="90" actId="22"/>
        <pc:sldMkLst>
          <pc:docMk/>
          <pc:sldMk cId="164415295" sldId="410"/>
        </pc:sldMkLst>
        <pc:picChg chg="add">
          <ac:chgData name="Ibrahim Rupawala" userId="16fe9d1623dd648b" providerId="LiveId" clId="{27030B2C-77D5-4D06-802A-147B75ADA524}" dt="2023-05-21T18:23:16.820" v="90" actId="22"/>
          <ac:picMkLst>
            <pc:docMk/>
            <pc:sldMk cId="164415295" sldId="410"/>
            <ac:picMk id="3" creationId="{5FA00079-F4BA-59C7-3CBD-4F36747D82D8}"/>
          </ac:picMkLst>
        </pc:picChg>
      </pc:sldChg>
      <pc:sldChg chg="addSp delSp add mod">
        <pc:chgData name="Ibrahim Rupawala" userId="16fe9d1623dd648b" providerId="LiveId" clId="{27030B2C-77D5-4D06-802A-147B75ADA524}" dt="2023-05-21T18:23:28.787" v="93" actId="22"/>
        <pc:sldMkLst>
          <pc:docMk/>
          <pc:sldMk cId="1883609225" sldId="411"/>
        </pc:sldMkLst>
        <pc:picChg chg="add del">
          <ac:chgData name="Ibrahim Rupawala" userId="16fe9d1623dd648b" providerId="LiveId" clId="{27030B2C-77D5-4D06-802A-147B75ADA524}" dt="2023-05-21T18:23:28.471" v="92" actId="22"/>
          <ac:picMkLst>
            <pc:docMk/>
            <pc:sldMk cId="1883609225" sldId="411"/>
            <ac:picMk id="3" creationId="{AF893E7A-5D65-3179-E821-C855D3BEFF4F}"/>
          </ac:picMkLst>
        </pc:picChg>
        <pc:picChg chg="add">
          <ac:chgData name="Ibrahim Rupawala" userId="16fe9d1623dd648b" providerId="LiveId" clId="{27030B2C-77D5-4D06-802A-147B75ADA524}" dt="2023-05-21T18:23:28.787" v="93" actId="22"/>
          <ac:picMkLst>
            <pc:docMk/>
            <pc:sldMk cId="1883609225" sldId="411"/>
            <ac:picMk id="5" creationId="{E15EC043-2ED6-67BF-12FA-5FEDBBD3FC10}"/>
          </ac:picMkLst>
        </pc:picChg>
      </pc:sldChg>
      <pc:sldChg chg="addSp delSp add mod">
        <pc:chgData name="Ibrahim Rupawala" userId="16fe9d1623dd648b" providerId="LiveId" clId="{27030B2C-77D5-4D06-802A-147B75ADA524}" dt="2023-05-21T18:23:38.389" v="96" actId="22"/>
        <pc:sldMkLst>
          <pc:docMk/>
          <pc:sldMk cId="3258333956" sldId="412"/>
        </pc:sldMkLst>
        <pc:picChg chg="add del">
          <ac:chgData name="Ibrahim Rupawala" userId="16fe9d1623dd648b" providerId="LiveId" clId="{27030B2C-77D5-4D06-802A-147B75ADA524}" dt="2023-05-21T18:23:38.159" v="95" actId="22"/>
          <ac:picMkLst>
            <pc:docMk/>
            <pc:sldMk cId="3258333956" sldId="412"/>
            <ac:picMk id="3" creationId="{C8363EE7-68C6-F9F0-2604-C54D520B1EBE}"/>
          </ac:picMkLst>
        </pc:picChg>
        <pc:picChg chg="add">
          <ac:chgData name="Ibrahim Rupawala" userId="16fe9d1623dd648b" providerId="LiveId" clId="{27030B2C-77D5-4D06-802A-147B75ADA524}" dt="2023-05-21T18:23:38.389" v="96" actId="22"/>
          <ac:picMkLst>
            <pc:docMk/>
            <pc:sldMk cId="3258333956" sldId="412"/>
            <ac:picMk id="5" creationId="{4D2885E3-253C-FEFC-E85A-703DDE1D6A0B}"/>
          </ac:picMkLst>
        </pc:picChg>
      </pc:sldChg>
      <pc:sldChg chg="addSp delSp add mod">
        <pc:chgData name="Ibrahim Rupawala" userId="16fe9d1623dd648b" providerId="LiveId" clId="{27030B2C-77D5-4D06-802A-147B75ADA524}" dt="2023-05-21T18:23:47.989" v="99" actId="22"/>
        <pc:sldMkLst>
          <pc:docMk/>
          <pc:sldMk cId="811139831" sldId="413"/>
        </pc:sldMkLst>
        <pc:picChg chg="add del">
          <ac:chgData name="Ibrahim Rupawala" userId="16fe9d1623dd648b" providerId="LiveId" clId="{27030B2C-77D5-4D06-802A-147B75ADA524}" dt="2023-05-21T18:23:47.718" v="98" actId="22"/>
          <ac:picMkLst>
            <pc:docMk/>
            <pc:sldMk cId="811139831" sldId="413"/>
            <ac:picMk id="3" creationId="{8BDF8F1C-AA6E-34DD-9100-2B062CE6D461}"/>
          </ac:picMkLst>
        </pc:picChg>
        <pc:picChg chg="add">
          <ac:chgData name="Ibrahim Rupawala" userId="16fe9d1623dd648b" providerId="LiveId" clId="{27030B2C-77D5-4D06-802A-147B75ADA524}" dt="2023-05-21T18:23:47.989" v="99" actId="22"/>
          <ac:picMkLst>
            <pc:docMk/>
            <pc:sldMk cId="811139831" sldId="413"/>
            <ac:picMk id="5" creationId="{6B3E2268-CF4D-9E4D-7EFA-1DC68AE62EEC}"/>
          </ac:picMkLst>
        </pc:picChg>
      </pc:sldChg>
      <pc:sldChg chg="addSp delSp add mod">
        <pc:chgData name="Ibrahim Rupawala" userId="16fe9d1623dd648b" providerId="LiveId" clId="{27030B2C-77D5-4D06-802A-147B75ADA524}" dt="2023-05-21T18:23:57.460" v="102" actId="22"/>
        <pc:sldMkLst>
          <pc:docMk/>
          <pc:sldMk cId="1602307333" sldId="414"/>
        </pc:sldMkLst>
        <pc:picChg chg="add del">
          <ac:chgData name="Ibrahim Rupawala" userId="16fe9d1623dd648b" providerId="LiveId" clId="{27030B2C-77D5-4D06-802A-147B75ADA524}" dt="2023-05-21T18:23:57.165" v="101" actId="22"/>
          <ac:picMkLst>
            <pc:docMk/>
            <pc:sldMk cId="1602307333" sldId="414"/>
            <ac:picMk id="3" creationId="{69A1D9D2-2697-C913-5C18-5A4BFE4DD84A}"/>
          </ac:picMkLst>
        </pc:picChg>
        <pc:picChg chg="add">
          <ac:chgData name="Ibrahim Rupawala" userId="16fe9d1623dd648b" providerId="LiveId" clId="{27030B2C-77D5-4D06-802A-147B75ADA524}" dt="2023-05-21T18:23:57.460" v="102" actId="22"/>
          <ac:picMkLst>
            <pc:docMk/>
            <pc:sldMk cId="1602307333" sldId="414"/>
            <ac:picMk id="5" creationId="{C75390EE-D482-4BBC-666A-7C27D3CDF907}"/>
          </ac:picMkLst>
        </pc:picChg>
      </pc:sldChg>
      <pc:sldChg chg="addSp add mod">
        <pc:chgData name="Ibrahim Rupawala" userId="16fe9d1623dd648b" providerId="LiveId" clId="{27030B2C-77D5-4D06-802A-147B75ADA524}" dt="2023-05-21T18:24:07.955" v="103" actId="22"/>
        <pc:sldMkLst>
          <pc:docMk/>
          <pc:sldMk cId="3163283495" sldId="415"/>
        </pc:sldMkLst>
        <pc:picChg chg="add">
          <ac:chgData name="Ibrahim Rupawala" userId="16fe9d1623dd648b" providerId="LiveId" clId="{27030B2C-77D5-4D06-802A-147B75ADA524}" dt="2023-05-21T18:24:07.955" v="103" actId="22"/>
          <ac:picMkLst>
            <pc:docMk/>
            <pc:sldMk cId="3163283495" sldId="415"/>
            <ac:picMk id="3" creationId="{9B846F2A-40FB-7681-F46F-63BDEF2EB7E7}"/>
          </ac:picMkLst>
        </pc:picChg>
      </pc:sldChg>
      <pc:sldChg chg="addSp delSp add mod">
        <pc:chgData name="Ibrahim Rupawala" userId="16fe9d1623dd648b" providerId="LiveId" clId="{27030B2C-77D5-4D06-802A-147B75ADA524}" dt="2023-05-21T18:24:37.372" v="106" actId="22"/>
        <pc:sldMkLst>
          <pc:docMk/>
          <pc:sldMk cId="3662973577" sldId="416"/>
        </pc:sldMkLst>
        <pc:picChg chg="add del">
          <ac:chgData name="Ibrahim Rupawala" userId="16fe9d1623dd648b" providerId="LiveId" clId="{27030B2C-77D5-4D06-802A-147B75ADA524}" dt="2023-05-21T18:24:37.053" v="105" actId="22"/>
          <ac:picMkLst>
            <pc:docMk/>
            <pc:sldMk cId="3662973577" sldId="416"/>
            <ac:picMk id="3" creationId="{CDD0BB9B-C5DC-68A2-1740-89193939A68E}"/>
          </ac:picMkLst>
        </pc:picChg>
        <pc:picChg chg="add">
          <ac:chgData name="Ibrahim Rupawala" userId="16fe9d1623dd648b" providerId="LiveId" clId="{27030B2C-77D5-4D06-802A-147B75ADA524}" dt="2023-05-21T18:24:37.372" v="106" actId="22"/>
          <ac:picMkLst>
            <pc:docMk/>
            <pc:sldMk cId="3662973577" sldId="416"/>
            <ac:picMk id="5" creationId="{75EAA3D2-26F8-8A06-BEB0-F112FE376A39}"/>
          </ac:picMkLst>
        </pc:picChg>
      </pc:sldChg>
      <pc:sldChg chg="addSp delSp add mod">
        <pc:chgData name="Ibrahim Rupawala" userId="16fe9d1623dd648b" providerId="LiveId" clId="{27030B2C-77D5-4D06-802A-147B75ADA524}" dt="2023-05-21T18:24:51.796" v="109" actId="22"/>
        <pc:sldMkLst>
          <pc:docMk/>
          <pc:sldMk cId="1717502133" sldId="417"/>
        </pc:sldMkLst>
        <pc:picChg chg="add del">
          <ac:chgData name="Ibrahim Rupawala" userId="16fe9d1623dd648b" providerId="LiveId" clId="{27030B2C-77D5-4D06-802A-147B75ADA524}" dt="2023-05-21T18:24:51.510" v="108" actId="22"/>
          <ac:picMkLst>
            <pc:docMk/>
            <pc:sldMk cId="1717502133" sldId="417"/>
            <ac:picMk id="3" creationId="{E9020969-76C1-AA3E-5E9F-C2978E24565B}"/>
          </ac:picMkLst>
        </pc:picChg>
        <pc:picChg chg="add">
          <ac:chgData name="Ibrahim Rupawala" userId="16fe9d1623dd648b" providerId="LiveId" clId="{27030B2C-77D5-4D06-802A-147B75ADA524}" dt="2023-05-21T18:24:51.796" v="109" actId="22"/>
          <ac:picMkLst>
            <pc:docMk/>
            <pc:sldMk cId="1717502133" sldId="417"/>
            <ac:picMk id="5" creationId="{0611907A-0F08-EC45-5498-C5BEBC375E36}"/>
          </ac:picMkLst>
        </pc:picChg>
      </pc:sldChg>
      <pc:sldChg chg="addSp delSp add mod">
        <pc:chgData name="Ibrahim Rupawala" userId="16fe9d1623dd648b" providerId="LiveId" clId="{27030B2C-77D5-4D06-802A-147B75ADA524}" dt="2023-05-21T18:25:01.416" v="112" actId="22"/>
        <pc:sldMkLst>
          <pc:docMk/>
          <pc:sldMk cId="3205957519" sldId="418"/>
        </pc:sldMkLst>
        <pc:picChg chg="add del">
          <ac:chgData name="Ibrahim Rupawala" userId="16fe9d1623dd648b" providerId="LiveId" clId="{27030B2C-77D5-4D06-802A-147B75ADA524}" dt="2023-05-21T18:25:01.182" v="111" actId="22"/>
          <ac:picMkLst>
            <pc:docMk/>
            <pc:sldMk cId="3205957519" sldId="418"/>
            <ac:picMk id="3" creationId="{8BFBBC81-74E1-07E9-8C7A-EE6B00A0E96C}"/>
          </ac:picMkLst>
        </pc:picChg>
        <pc:picChg chg="add">
          <ac:chgData name="Ibrahim Rupawala" userId="16fe9d1623dd648b" providerId="LiveId" clId="{27030B2C-77D5-4D06-802A-147B75ADA524}" dt="2023-05-21T18:25:01.416" v="112" actId="22"/>
          <ac:picMkLst>
            <pc:docMk/>
            <pc:sldMk cId="3205957519" sldId="418"/>
            <ac:picMk id="5" creationId="{FF6AA29C-E669-5C5F-FA0C-BF3FB86925CC}"/>
          </ac:picMkLst>
        </pc:picChg>
      </pc:sldChg>
      <pc:sldChg chg="addSp delSp add mod">
        <pc:chgData name="Ibrahim Rupawala" userId="16fe9d1623dd648b" providerId="LiveId" clId="{27030B2C-77D5-4D06-802A-147B75ADA524}" dt="2023-05-21T18:25:12.611" v="115" actId="22"/>
        <pc:sldMkLst>
          <pc:docMk/>
          <pc:sldMk cId="156598711" sldId="419"/>
        </pc:sldMkLst>
        <pc:picChg chg="add del">
          <ac:chgData name="Ibrahim Rupawala" userId="16fe9d1623dd648b" providerId="LiveId" clId="{27030B2C-77D5-4D06-802A-147B75ADA524}" dt="2023-05-21T18:25:12.373" v="114" actId="22"/>
          <ac:picMkLst>
            <pc:docMk/>
            <pc:sldMk cId="156598711" sldId="419"/>
            <ac:picMk id="3" creationId="{27329884-253A-7FE6-AFFE-B6A800C1035B}"/>
          </ac:picMkLst>
        </pc:picChg>
        <pc:picChg chg="add">
          <ac:chgData name="Ibrahim Rupawala" userId="16fe9d1623dd648b" providerId="LiveId" clId="{27030B2C-77D5-4D06-802A-147B75ADA524}" dt="2023-05-21T18:25:12.611" v="115" actId="22"/>
          <ac:picMkLst>
            <pc:docMk/>
            <pc:sldMk cId="156598711" sldId="419"/>
            <ac:picMk id="5" creationId="{1BC5DFA0-2610-0237-F5F0-CC48B6BF1585}"/>
          </ac:picMkLst>
        </pc:picChg>
      </pc:sldChg>
      <pc:sldChg chg="addSp delSp add mod">
        <pc:chgData name="Ibrahim Rupawala" userId="16fe9d1623dd648b" providerId="LiveId" clId="{27030B2C-77D5-4D06-802A-147B75ADA524}" dt="2023-05-21T18:27:40.217" v="118" actId="22"/>
        <pc:sldMkLst>
          <pc:docMk/>
          <pc:sldMk cId="3138574454" sldId="420"/>
        </pc:sldMkLst>
        <pc:picChg chg="add del">
          <ac:chgData name="Ibrahim Rupawala" userId="16fe9d1623dd648b" providerId="LiveId" clId="{27030B2C-77D5-4D06-802A-147B75ADA524}" dt="2023-05-21T18:27:39.942" v="117" actId="22"/>
          <ac:picMkLst>
            <pc:docMk/>
            <pc:sldMk cId="3138574454" sldId="420"/>
            <ac:picMk id="3" creationId="{77F84546-6F14-D02C-1B55-93B2D3B75251}"/>
          </ac:picMkLst>
        </pc:picChg>
        <pc:picChg chg="add">
          <ac:chgData name="Ibrahim Rupawala" userId="16fe9d1623dd648b" providerId="LiveId" clId="{27030B2C-77D5-4D06-802A-147B75ADA524}" dt="2023-05-21T18:27:40.217" v="118" actId="22"/>
          <ac:picMkLst>
            <pc:docMk/>
            <pc:sldMk cId="3138574454" sldId="420"/>
            <ac:picMk id="5" creationId="{11CFFE82-811B-5BCB-A8F4-4C82BADCBAA7}"/>
          </ac:picMkLst>
        </pc:picChg>
      </pc:sldChg>
      <pc:sldChg chg="addSp delSp add mod">
        <pc:chgData name="Ibrahim Rupawala" userId="16fe9d1623dd648b" providerId="LiveId" clId="{27030B2C-77D5-4D06-802A-147B75ADA524}" dt="2023-05-21T18:27:57.771" v="121" actId="22"/>
        <pc:sldMkLst>
          <pc:docMk/>
          <pc:sldMk cId="4031330906" sldId="421"/>
        </pc:sldMkLst>
        <pc:picChg chg="add del">
          <ac:chgData name="Ibrahim Rupawala" userId="16fe9d1623dd648b" providerId="LiveId" clId="{27030B2C-77D5-4D06-802A-147B75ADA524}" dt="2023-05-21T18:27:57.414" v="120" actId="22"/>
          <ac:picMkLst>
            <pc:docMk/>
            <pc:sldMk cId="4031330906" sldId="421"/>
            <ac:picMk id="3" creationId="{FDA0DDB2-5FC6-32F8-E91F-56FB6A7CBBBD}"/>
          </ac:picMkLst>
        </pc:picChg>
        <pc:picChg chg="add">
          <ac:chgData name="Ibrahim Rupawala" userId="16fe9d1623dd648b" providerId="LiveId" clId="{27030B2C-77D5-4D06-802A-147B75ADA524}" dt="2023-05-21T18:27:57.771" v="121" actId="22"/>
          <ac:picMkLst>
            <pc:docMk/>
            <pc:sldMk cId="4031330906" sldId="421"/>
            <ac:picMk id="5" creationId="{7A6A83BA-8235-968D-28FA-FE380A981792}"/>
          </ac:picMkLst>
        </pc:picChg>
      </pc:sldChg>
      <pc:sldChg chg="addSp delSp add mod">
        <pc:chgData name="Ibrahim Rupawala" userId="16fe9d1623dd648b" providerId="LiveId" clId="{27030B2C-77D5-4D06-802A-147B75ADA524}" dt="2023-05-21T18:28:06.554" v="124" actId="22"/>
        <pc:sldMkLst>
          <pc:docMk/>
          <pc:sldMk cId="2487309069" sldId="422"/>
        </pc:sldMkLst>
        <pc:picChg chg="add del">
          <ac:chgData name="Ibrahim Rupawala" userId="16fe9d1623dd648b" providerId="LiveId" clId="{27030B2C-77D5-4D06-802A-147B75ADA524}" dt="2023-05-21T18:28:06.325" v="123" actId="22"/>
          <ac:picMkLst>
            <pc:docMk/>
            <pc:sldMk cId="2487309069" sldId="422"/>
            <ac:picMk id="3" creationId="{BF3FD118-F08B-F4A6-F947-CEFA6964A7C3}"/>
          </ac:picMkLst>
        </pc:picChg>
        <pc:picChg chg="add">
          <ac:chgData name="Ibrahim Rupawala" userId="16fe9d1623dd648b" providerId="LiveId" clId="{27030B2C-77D5-4D06-802A-147B75ADA524}" dt="2023-05-21T18:28:06.554" v="124" actId="22"/>
          <ac:picMkLst>
            <pc:docMk/>
            <pc:sldMk cId="2487309069" sldId="422"/>
            <ac:picMk id="5" creationId="{18FF8D8B-280A-4A4F-145A-5D8041361D90}"/>
          </ac:picMkLst>
        </pc:picChg>
      </pc:sldChg>
      <pc:sldChg chg="addSp delSp add mod">
        <pc:chgData name="Ibrahim Rupawala" userId="16fe9d1623dd648b" providerId="LiveId" clId="{27030B2C-77D5-4D06-802A-147B75ADA524}" dt="2023-05-21T18:28:24.475" v="127" actId="22"/>
        <pc:sldMkLst>
          <pc:docMk/>
          <pc:sldMk cId="1515015662" sldId="423"/>
        </pc:sldMkLst>
        <pc:picChg chg="add del">
          <ac:chgData name="Ibrahim Rupawala" userId="16fe9d1623dd648b" providerId="LiveId" clId="{27030B2C-77D5-4D06-802A-147B75ADA524}" dt="2023-05-21T18:28:24.262" v="126" actId="22"/>
          <ac:picMkLst>
            <pc:docMk/>
            <pc:sldMk cId="1515015662" sldId="423"/>
            <ac:picMk id="3" creationId="{8393933A-9145-3C82-FE6F-84A8D3A3596B}"/>
          </ac:picMkLst>
        </pc:picChg>
        <pc:picChg chg="add">
          <ac:chgData name="Ibrahim Rupawala" userId="16fe9d1623dd648b" providerId="LiveId" clId="{27030B2C-77D5-4D06-802A-147B75ADA524}" dt="2023-05-21T18:28:24.475" v="127" actId="22"/>
          <ac:picMkLst>
            <pc:docMk/>
            <pc:sldMk cId="1515015662" sldId="423"/>
            <ac:picMk id="5" creationId="{AA9A20B6-909B-6AB8-616A-9FF11997A6EB}"/>
          </ac:picMkLst>
        </pc:picChg>
      </pc:sldChg>
      <pc:sldChg chg="addSp delSp add mod">
        <pc:chgData name="Ibrahim Rupawala" userId="16fe9d1623dd648b" providerId="LiveId" clId="{27030B2C-77D5-4D06-802A-147B75ADA524}" dt="2023-05-21T18:28:32.714" v="130" actId="22"/>
        <pc:sldMkLst>
          <pc:docMk/>
          <pc:sldMk cId="2586348027" sldId="424"/>
        </pc:sldMkLst>
        <pc:picChg chg="add del">
          <ac:chgData name="Ibrahim Rupawala" userId="16fe9d1623dd648b" providerId="LiveId" clId="{27030B2C-77D5-4D06-802A-147B75ADA524}" dt="2023-05-21T18:28:32.520" v="129" actId="22"/>
          <ac:picMkLst>
            <pc:docMk/>
            <pc:sldMk cId="2586348027" sldId="424"/>
            <ac:picMk id="3" creationId="{3C938294-FF00-D504-FBC5-9C6F263C6FD4}"/>
          </ac:picMkLst>
        </pc:picChg>
        <pc:picChg chg="add">
          <ac:chgData name="Ibrahim Rupawala" userId="16fe9d1623dd648b" providerId="LiveId" clId="{27030B2C-77D5-4D06-802A-147B75ADA524}" dt="2023-05-21T18:28:32.714" v="130" actId="22"/>
          <ac:picMkLst>
            <pc:docMk/>
            <pc:sldMk cId="2586348027" sldId="424"/>
            <ac:picMk id="5" creationId="{7260E7B9-E7FA-D689-1CCB-E786AE27FBD0}"/>
          </ac:picMkLst>
        </pc:picChg>
      </pc:sldChg>
      <pc:sldChg chg="addSp delSp add mod">
        <pc:chgData name="Ibrahim Rupawala" userId="16fe9d1623dd648b" providerId="LiveId" clId="{27030B2C-77D5-4D06-802A-147B75ADA524}" dt="2023-05-21T18:28:43.259" v="133" actId="22"/>
        <pc:sldMkLst>
          <pc:docMk/>
          <pc:sldMk cId="2651352183" sldId="425"/>
        </pc:sldMkLst>
        <pc:picChg chg="add del">
          <ac:chgData name="Ibrahim Rupawala" userId="16fe9d1623dd648b" providerId="LiveId" clId="{27030B2C-77D5-4D06-802A-147B75ADA524}" dt="2023-05-21T18:28:43.030" v="132" actId="22"/>
          <ac:picMkLst>
            <pc:docMk/>
            <pc:sldMk cId="2651352183" sldId="425"/>
            <ac:picMk id="3" creationId="{028E78EE-27E1-20E2-D296-644E50F05D7B}"/>
          </ac:picMkLst>
        </pc:picChg>
        <pc:picChg chg="add">
          <ac:chgData name="Ibrahim Rupawala" userId="16fe9d1623dd648b" providerId="LiveId" clId="{27030B2C-77D5-4D06-802A-147B75ADA524}" dt="2023-05-21T18:28:43.259" v="133" actId="22"/>
          <ac:picMkLst>
            <pc:docMk/>
            <pc:sldMk cId="2651352183" sldId="425"/>
            <ac:picMk id="5" creationId="{D47F1AD8-1575-69A4-1E2B-18C69A6767A7}"/>
          </ac:picMkLst>
        </pc:picChg>
      </pc:sldChg>
      <pc:sldChg chg="addSp add mod">
        <pc:chgData name="Ibrahim Rupawala" userId="16fe9d1623dd648b" providerId="LiveId" clId="{27030B2C-77D5-4D06-802A-147B75ADA524}" dt="2023-05-21T18:28:59.619" v="134" actId="22"/>
        <pc:sldMkLst>
          <pc:docMk/>
          <pc:sldMk cId="3954564876" sldId="426"/>
        </pc:sldMkLst>
        <pc:picChg chg="add">
          <ac:chgData name="Ibrahim Rupawala" userId="16fe9d1623dd648b" providerId="LiveId" clId="{27030B2C-77D5-4D06-802A-147B75ADA524}" dt="2023-05-21T18:28:59.619" v="134" actId="22"/>
          <ac:picMkLst>
            <pc:docMk/>
            <pc:sldMk cId="3954564876" sldId="426"/>
            <ac:picMk id="3" creationId="{B8CDF11D-7545-9A62-5EB9-613B3FBE5D46}"/>
          </ac:picMkLst>
        </pc:picChg>
      </pc:sldChg>
      <pc:sldChg chg="addSp add mod">
        <pc:chgData name="Ibrahim Rupawala" userId="16fe9d1623dd648b" providerId="LiveId" clId="{27030B2C-77D5-4D06-802A-147B75ADA524}" dt="2023-05-21T18:29:09.390" v="135" actId="22"/>
        <pc:sldMkLst>
          <pc:docMk/>
          <pc:sldMk cId="4279496722" sldId="427"/>
        </pc:sldMkLst>
        <pc:picChg chg="add">
          <ac:chgData name="Ibrahim Rupawala" userId="16fe9d1623dd648b" providerId="LiveId" clId="{27030B2C-77D5-4D06-802A-147B75ADA524}" dt="2023-05-21T18:29:09.390" v="135" actId="22"/>
          <ac:picMkLst>
            <pc:docMk/>
            <pc:sldMk cId="4279496722" sldId="427"/>
            <ac:picMk id="3" creationId="{7B291A0B-02C9-8B4C-F8B8-C1684EBD4F59}"/>
          </ac:picMkLst>
        </pc:picChg>
      </pc:sldChg>
      <pc:sldChg chg="addSp add mod">
        <pc:chgData name="Ibrahim Rupawala" userId="16fe9d1623dd648b" providerId="LiveId" clId="{27030B2C-77D5-4D06-802A-147B75ADA524}" dt="2023-05-21T18:29:17.732" v="136" actId="22"/>
        <pc:sldMkLst>
          <pc:docMk/>
          <pc:sldMk cId="1444876233" sldId="428"/>
        </pc:sldMkLst>
        <pc:picChg chg="add">
          <ac:chgData name="Ibrahim Rupawala" userId="16fe9d1623dd648b" providerId="LiveId" clId="{27030B2C-77D5-4D06-802A-147B75ADA524}" dt="2023-05-21T18:29:17.732" v="136" actId="22"/>
          <ac:picMkLst>
            <pc:docMk/>
            <pc:sldMk cId="1444876233" sldId="428"/>
            <ac:picMk id="3" creationId="{0F94F3E6-928D-2D5A-7218-CC2BA1397F0E}"/>
          </ac:picMkLst>
        </pc:picChg>
      </pc:sldChg>
      <pc:sldChg chg="addSp delSp add mod">
        <pc:chgData name="Ibrahim Rupawala" userId="16fe9d1623dd648b" providerId="LiveId" clId="{27030B2C-77D5-4D06-802A-147B75ADA524}" dt="2023-05-21T18:29:29.260" v="139" actId="22"/>
        <pc:sldMkLst>
          <pc:docMk/>
          <pc:sldMk cId="2994861526" sldId="429"/>
        </pc:sldMkLst>
        <pc:picChg chg="add del">
          <ac:chgData name="Ibrahim Rupawala" userId="16fe9d1623dd648b" providerId="LiveId" clId="{27030B2C-77D5-4D06-802A-147B75ADA524}" dt="2023-05-21T18:29:28.616" v="138" actId="22"/>
          <ac:picMkLst>
            <pc:docMk/>
            <pc:sldMk cId="2994861526" sldId="429"/>
            <ac:picMk id="3" creationId="{87F73814-503D-9176-C13E-101956EA9745}"/>
          </ac:picMkLst>
        </pc:picChg>
        <pc:picChg chg="add">
          <ac:chgData name="Ibrahim Rupawala" userId="16fe9d1623dd648b" providerId="LiveId" clId="{27030B2C-77D5-4D06-802A-147B75ADA524}" dt="2023-05-21T18:29:29.260" v="139" actId="22"/>
          <ac:picMkLst>
            <pc:docMk/>
            <pc:sldMk cId="2994861526" sldId="429"/>
            <ac:picMk id="5" creationId="{3BD4D21C-788B-1AE8-C9D5-8A18A7FBF7AE}"/>
          </ac:picMkLst>
        </pc:picChg>
      </pc:sldChg>
      <pc:sldChg chg="addSp delSp add mod">
        <pc:chgData name="Ibrahim Rupawala" userId="16fe9d1623dd648b" providerId="LiveId" clId="{27030B2C-77D5-4D06-802A-147B75ADA524}" dt="2023-05-21T18:29:40.790" v="142" actId="22"/>
        <pc:sldMkLst>
          <pc:docMk/>
          <pc:sldMk cId="3061315116" sldId="430"/>
        </pc:sldMkLst>
        <pc:picChg chg="add del">
          <ac:chgData name="Ibrahim Rupawala" userId="16fe9d1623dd648b" providerId="LiveId" clId="{27030B2C-77D5-4D06-802A-147B75ADA524}" dt="2023-05-21T18:29:40.567" v="141" actId="22"/>
          <ac:picMkLst>
            <pc:docMk/>
            <pc:sldMk cId="3061315116" sldId="430"/>
            <ac:picMk id="3" creationId="{AD9037F5-5E21-E608-1D63-5206FF4733EB}"/>
          </ac:picMkLst>
        </pc:picChg>
        <pc:picChg chg="add">
          <ac:chgData name="Ibrahim Rupawala" userId="16fe9d1623dd648b" providerId="LiveId" clId="{27030B2C-77D5-4D06-802A-147B75ADA524}" dt="2023-05-21T18:29:40.790" v="142" actId="22"/>
          <ac:picMkLst>
            <pc:docMk/>
            <pc:sldMk cId="3061315116" sldId="430"/>
            <ac:picMk id="5" creationId="{A4E561E1-A355-884A-B62B-698078D68FB9}"/>
          </ac:picMkLst>
        </pc:picChg>
      </pc:sldChg>
      <pc:sldChg chg="addSp delSp add mod">
        <pc:chgData name="Ibrahim Rupawala" userId="16fe9d1623dd648b" providerId="LiveId" clId="{27030B2C-77D5-4D06-802A-147B75ADA524}" dt="2023-05-21T18:29:56.590" v="145" actId="22"/>
        <pc:sldMkLst>
          <pc:docMk/>
          <pc:sldMk cId="3792728134" sldId="431"/>
        </pc:sldMkLst>
        <pc:picChg chg="add del">
          <ac:chgData name="Ibrahim Rupawala" userId="16fe9d1623dd648b" providerId="LiveId" clId="{27030B2C-77D5-4D06-802A-147B75ADA524}" dt="2023-05-21T18:29:56.357" v="144" actId="22"/>
          <ac:picMkLst>
            <pc:docMk/>
            <pc:sldMk cId="3792728134" sldId="431"/>
            <ac:picMk id="3" creationId="{8B02B419-0A65-917C-430B-D27ED3D0E13A}"/>
          </ac:picMkLst>
        </pc:picChg>
        <pc:picChg chg="add">
          <ac:chgData name="Ibrahim Rupawala" userId="16fe9d1623dd648b" providerId="LiveId" clId="{27030B2C-77D5-4D06-802A-147B75ADA524}" dt="2023-05-21T18:29:56.590" v="145" actId="22"/>
          <ac:picMkLst>
            <pc:docMk/>
            <pc:sldMk cId="3792728134" sldId="431"/>
            <ac:picMk id="5" creationId="{4183FF2B-A15E-DAFF-A4BD-5BF62200C744}"/>
          </ac:picMkLst>
        </pc:picChg>
      </pc:sldChg>
      <pc:sldChg chg="addSp delSp add mod">
        <pc:chgData name="Ibrahim Rupawala" userId="16fe9d1623dd648b" providerId="LiveId" clId="{27030B2C-77D5-4D06-802A-147B75ADA524}" dt="2023-05-21T18:30:06.298" v="148" actId="22"/>
        <pc:sldMkLst>
          <pc:docMk/>
          <pc:sldMk cId="2434641815" sldId="432"/>
        </pc:sldMkLst>
        <pc:picChg chg="add del">
          <ac:chgData name="Ibrahim Rupawala" userId="16fe9d1623dd648b" providerId="LiveId" clId="{27030B2C-77D5-4D06-802A-147B75ADA524}" dt="2023-05-21T18:30:06.126" v="147" actId="22"/>
          <ac:picMkLst>
            <pc:docMk/>
            <pc:sldMk cId="2434641815" sldId="432"/>
            <ac:picMk id="3" creationId="{3F72C6A5-1C06-82F4-0AF6-213C018D8C76}"/>
          </ac:picMkLst>
        </pc:picChg>
        <pc:picChg chg="add">
          <ac:chgData name="Ibrahim Rupawala" userId="16fe9d1623dd648b" providerId="LiveId" clId="{27030B2C-77D5-4D06-802A-147B75ADA524}" dt="2023-05-21T18:30:06.298" v="148" actId="22"/>
          <ac:picMkLst>
            <pc:docMk/>
            <pc:sldMk cId="2434641815" sldId="432"/>
            <ac:picMk id="5" creationId="{02B6411D-9980-466E-710E-670D1034612E}"/>
          </ac:picMkLst>
        </pc:picChg>
      </pc:sldChg>
      <pc:sldChg chg="addSp delSp add mod">
        <pc:chgData name="Ibrahim Rupawala" userId="16fe9d1623dd648b" providerId="LiveId" clId="{27030B2C-77D5-4D06-802A-147B75ADA524}" dt="2023-05-21T18:32:15.081" v="151" actId="22"/>
        <pc:sldMkLst>
          <pc:docMk/>
          <pc:sldMk cId="1023716551" sldId="433"/>
        </pc:sldMkLst>
        <pc:picChg chg="add del">
          <ac:chgData name="Ibrahim Rupawala" userId="16fe9d1623dd648b" providerId="LiveId" clId="{27030B2C-77D5-4D06-802A-147B75ADA524}" dt="2023-05-21T18:32:14.886" v="150" actId="22"/>
          <ac:picMkLst>
            <pc:docMk/>
            <pc:sldMk cId="1023716551" sldId="433"/>
            <ac:picMk id="3" creationId="{0CE78834-B207-9685-1E9C-1DBF1A81F7DE}"/>
          </ac:picMkLst>
        </pc:picChg>
        <pc:picChg chg="add">
          <ac:chgData name="Ibrahim Rupawala" userId="16fe9d1623dd648b" providerId="LiveId" clId="{27030B2C-77D5-4D06-802A-147B75ADA524}" dt="2023-05-21T18:32:15.081" v="151" actId="22"/>
          <ac:picMkLst>
            <pc:docMk/>
            <pc:sldMk cId="1023716551" sldId="433"/>
            <ac:picMk id="5" creationId="{81ADAC08-BCEA-4E0D-421C-0E4D3D58DABD}"/>
          </ac:picMkLst>
        </pc:picChg>
      </pc:sldChg>
      <pc:sldChg chg="addSp delSp add mod">
        <pc:chgData name="Ibrahim Rupawala" userId="16fe9d1623dd648b" providerId="LiveId" clId="{27030B2C-77D5-4D06-802A-147B75ADA524}" dt="2023-05-21T18:32:25.721" v="154" actId="22"/>
        <pc:sldMkLst>
          <pc:docMk/>
          <pc:sldMk cId="2396475460" sldId="434"/>
        </pc:sldMkLst>
        <pc:picChg chg="add del">
          <ac:chgData name="Ibrahim Rupawala" userId="16fe9d1623dd648b" providerId="LiveId" clId="{27030B2C-77D5-4D06-802A-147B75ADA524}" dt="2023-05-21T18:32:25.525" v="153" actId="22"/>
          <ac:picMkLst>
            <pc:docMk/>
            <pc:sldMk cId="2396475460" sldId="434"/>
            <ac:picMk id="3" creationId="{16B9C5D9-A279-5E6F-9137-C41A66A51BB0}"/>
          </ac:picMkLst>
        </pc:picChg>
        <pc:picChg chg="add">
          <ac:chgData name="Ibrahim Rupawala" userId="16fe9d1623dd648b" providerId="LiveId" clId="{27030B2C-77D5-4D06-802A-147B75ADA524}" dt="2023-05-21T18:32:25.721" v="154" actId="22"/>
          <ac:picMkLst>
            <pc:docMk/>
            <pc:sldMk cId="2396475460" sldId="434"/>
            <ac:picMk id="5" creationId="{D6F8AF33-5943-A576-8508-E062686CF3A0}"/>
          </ac:picMkLst>
        </pc:picChg>
      </pc:sldChg>
      <pc:sldChg chg="addSp delSp new mod">
        <pc:chgData name="Ibrahim Rupawala" userId="16fe9d1623dd648b" providerId="LiveId" clId="{27030B2C-77D5-4D06-802A-147B75ADA524}" dt="2023-05-21T18:33:32.483" v="246" actId="22"/>
        <pc:sldMkLst>
          <pc:docMk/>
          <pc:sldMk cId="4145563361" sldId="435"/>
        </pc:sldMkLst>
        <pc:spChg chg="del">
          <ac:chgData name="Ibrahim Rupawala" userId="16fe9d1623dd648b" providerId="LiveId" clId="{27030B2C-77D5-4D06-802A-147B75ADA524}" dt="2023-05-21T18:32:37.828" v="156" actId="478"/>
          <ac:spMkLst>
            <pc:docMk/>
            <pc:sldMk cId="4145563361" sldId="435"/>
            <ac:spMk id="2" creationId="{176DAC53-0810-BF7F-2A66-452A238B43B8}"/>
          </ac:spMkLst>
        </pc:spChg>
        <pc:spChg chg="del">
          <ac:chgData name="Ibrahim Rupawala" userId="16fe9d1623dd648b" providerId="LiveId" clId="{27030B2C-77D5-4D06-802A-147B75ADA524}" dt="2023-05-21T18:32:37.828" v="156" actId="478"/>
          <ac:spMkLst>
            <pc:docMk/>
            <pc:sldMk cId="4145563361" sldId="435"/>
            <ac:spMk id="3" creationId="{0A1541FD-A6AF-9FC1-C0E9-A55562424C96}"/>
          </ac:spMkLst>
        </pc:spChg>
        <pc:picChg chg="add del">
          <ac:chgData name="Ibrahim Rupawala" userId="16fe9d1623dd648b" providerId="LiveId" clId="{27030B2C-77D5-4D06-802A-147B75ADA524}" dt="2023-05-21T18:33:32.142" v="245" actId="22"/>
          <ac:picMkLst>
            <pc:docMk/>
            <pc:sldMk cId="4145563361" sldId="435"/>
            <ac:picMk id="5" creationId="{B7BF2366-60C1-46D3-EA5C-B6CABA80081C}"/>
          </ac:picMkLst>
        </pc:picChg>
        <pc:picChg chg="add">
          <ac:chgData name="Ibrahim Rupawala" userId="16fe9d1623dd648b" providerId="LiveId" clId="{27030B2C-77D5-4D06-802A-147B75ADA524}" dt="2023-05-21T18:33:32.483" v="246" actId="22"/>
          <ac:picMkLst>
            <pc:docMk/>
            <pc:sldMk cId="4145563361" sldId="435"/>
            <ac:picMk id="7" creationId="{E6574158-EE4D-D1FB-CD6D-FD7CE1E376CF}"/>
          </ac:picMkLst>
        </pc:picChg>
      </pc:sldChg>
      <pc:sldChg chg="addSp delSp add mod">
        <pc:chgData name="Ibrahim Rupawala" userId="16fe9d1623dd648b" providerId="LiveId" clId="{27030B2C-77D5-4D06-802A-147B75ADA524}" dt="2023-05-21T18:33:46.011" v="249" actId="22"/>
        <pc:sldMkLst>
          <pc:docMk/>
          <pc:sldMk cId="94973001" sldId="436"/>
        </pc:sldMkLst>
        <pc:picChg chg="add del">
          <ac:chgData name="Ibrahim Rupawala" userId="16fe9d1623dd648b" providerId="LiveId" clId="{27030B2C-77D5-4D06-802A-147B75ADA524}" dt="2023-05-21T18:33:45.796" v="248" actId="22"/>
          <ac:picMkLst>
            <pc:docMk/>
            <pc:sldMk cId="94973001" sldId="436"/>
            <ac:picMk id="3" creationId="{70D81E7B-41B5-3F2A-D08B-7AF8475C6753}"/>
          </ac:picMkLst>
        </pc:picChg>
        <pc:picChg chg="add">
          <ac:chgData name="Ibrahim Rupawala" userId="16fe9d1623dd648b" providerId="LiveId" clId="{27030B2C-77D5-4D06-802A-147B75ADA524}" dt="2023-05-21T18:33:46.011" v="249" actId="22"/>
          <ac:picMkLst>
            <pc:docMk/>
            <pc:sldMk cId="94973001" sldId="436"/>
            <ac:picMk id="5" creationId="{E8EA0482-7993-3AFD-EBC5-547FB48A0FF7}"/>
          </ac:picMkLst>
        </pc:picChg>
      </pc:sldChg>
      <pc:sldChg chg="addSp delSp add mod">
        <pc:chgData name="Ibrahim Rupawala" userId="16fe9d1623dd648b" providerId="LiveId" clId="{27030B2C-77D5-4D06-802A-147B75ADA524}" dt="2023-05-21T18:33:59.079" v="252" actId="22"/>
        <pc:sldMkLst>
          <pc:docMk/>
          <pc:sldMk cId="425812167" sldId="437"/>
        </pc:sldMkLst>
        <pc:picChg chg="add del">
          <ac:chgData name="Ibrahim Rupawala" userId="16fe9d1623dd648b" providerId="LiveId" clId="{27030B2C-77D5-4D06-802A-147B75ADA524}" dt="2023-05-21T18:33:58.845" v="251" actId="22"/>
          <ac:picMkLst>
            <pc:docMk/>
            <pc:sldMk cId="425812167" sldId="437"/>
            <ac:picMk id="3" creationId="{695B32CA-84AC-35E7-8B8E-AA262C29F0AC}"/>
          </ac:picMkLst>
        </pc:picChg>
        <pc:picChg chg="add">
          <ac:chgData name="Ibrahim Rupawala" userId="16fe9d1623dd648b" providerId="LiveId" clId="{27030B2C-77D5-4D06-802A-147B75ADA524}" dt="2023-05-21T18:33:59.079" v="252" actId="22"/>
          <ac:picMkLst>
            <pc:docMk/>
            <pc:sldMk cId="425812167" sldId="437"/>
            <ac:picMk id="5" creationId="{82315766-D3C3-9EF9-3699-8159E852D568}"/>
          </ac:picMkLst>
        </pc:picChg>
      </pc:sldChg>
      <pc:sldChg chg="addSp delSp add mod">
        <pc:chgData name="Ibrahim Rupawala" userId="16fe9d1623dd648b" providerId="LiveId" clId="{27030B2C-77D5-4D06-802A-147B75ADA524}" dt="2023-05-21T18:34:09.836" v="255" actId="22"/>
        <pc:sldMkLst>
          <pc:docMk/>
          <pc:sldMk cId="2106578148" sldId="438"/>
        </pc:sldMkLst>
        <pc:picChg chg="add del">
          <ac:chgData name="Ibrahim Rupawala" userId="16fe9d1623dd648b" providerId="LiveId" clId="{27030B2C-77D5-4D06-802A-147B75ADA524}" dt="2023-05-21T18:34:09.623" v="254" actId="22"/>
          <ac:picMkLst>
            <pc:docMk/>
            <pc:sldMk cId="2106578148" sldId="438"/>
            <ac:picMk id="3" creationId="{42084DC4-83DE-5372-A7C5-F2347E14B94F}"/>
          </ac:picMkLst>
        </pc:picChg>
        <pc:picChg chg="add">
          <ac:chgData name="Ibrahim Rupawala" userId="16fe9d1623dd648b" providerId="LiveId" clId="{27030B2C-77D5-4D06-802A-147B75ADA524}" dt="2023-05-21T18:34:09.836" v="255" actId="22"/>
          <ac:picMkLst>
            <pc:docMk/>
            <pc:sldMk cId="2106578148" sldId="438"/>
            <ac:picMk id="5" creationId="{41B79821-5715-218F-3C75-0540257C410A}"/>
          </ac:picMkLst>
        </pc:picChg>
      </pc:sldChg>
      <pc:sldChg chg="addSp delSp add mod">
        <pc:chgData name="Ibrahim Rupawala" userId="16fe9d1623dd648b" providerId="LiveId" clId="{27030B2C-77D5-4D06-802A-147B75ADA524}" dt="2023-05-21T18:34:20.395" v="258" actId="22"/>
        <pc:sldMkLst>
          <pc:docMk/>
          <pc:sldMk cId="409603643" sldId="439"/>
        </pc:sldMkLst>
        <pc:picChg chg="add del">
          <ac:chgData name="Ibrahim Rupawala" userId="16fe9d1623dd648b" providerId="LiveId" clId="{27030B2C-77D5-4D06-802A-147B75ADA524}" dt="2023-05-21T18:34:20.189" v="257" actId="22"/>
          <ac:picMkLst>
            <pc:docMk/>
            <pc:sldMk cId="409603643" sldId="439"/>
            <ac:picMk id="3" creationId="{A71E6C75-7A1A-F347-3DF3-1F3B10054EB0}"/>
          </ac:picMkLst>
        </pc:picChg>
        <pc:picChg chg="add">
          <ac:chgData name="Ibrahim Rupawala" userId="16fe9d1623dd648b" providerId="LiveId" clId="{27030B2C-77D5-4D06-802A-147B75ADA524}" dt="2023-05-21T18:34:20.395" v="258" actId="22"/>
          <ac:picMkLst>
            <pc:docMk/>
            <pc:sldMk cId="409603643" sldId="439"/>
            <ac:picMk id="5" creationId="{C25A6916-7AD3-81B5-1A1D-5934278178F3}"/>
          </ac:picMkLst>
        </pc:picChg>
      </pc:sldChg>
      <pc:sldChg chg="addSp delSp add mod">
        <pc:chgData name="Ibrahim Rupawala" userId="16fe9d1623dd648b" providerId="LiveId" clId="{27030B2C-77D5-4D06-802A-147B75ADA524}" dt="2023-05-21T18:34:30.938" v="261" actId="22"/>
        <pc:sldMkLst>
          <pc:docMk/>
          <pc:sldMk cId="4281071455" sldId="440"/>
        </pc:sldMkLst>
        <pc:picChg chg="add del">
          <ac:chgData name="Ibrahim Rupawala" userId="16fe9d1623dd648b" providerId="LiveId" clId="{27030B2C-77D5-4D06-802A-147B75ADA524}" dt="2023-05-21T18:34:30.756" v="260" actId="22"/>
          <ac:picMkLst>
            <pc:docMk/>
            <pc:sldMk cId="4281071455" sldId="440"/>
            <ac:picMk id="3" creationId="{55BCB11D-2DA0-40FD-3A3F-3724198C4C64}"/>
          </ac:picMkLst>
        </pc:picChg>
        <pc:picChg chg="add">
          <ac:chgData name="Ibrahim Rupawala" userId="16fe9d1623dd648b" providerId="LiveId" clId="{27030B2C-77D5-4D06-802A-147B75ADA524}" dt="2023-05-21T18:34:30.938" v="261" actId="22"/>
          <ac:picMkLst>
            <pc:docMk/>
            <pc:sldMk cId="4281071455" sldId="440"/>
            <ac:picMk id="5" creationId="{53A87817-A4C0-AF53-8C88-D93C7D6985E8}"/>
          </ac:picMkLst>
        </pc:picChg>
      </pc:sldChg>
      <pc:sldChg chg="addSp delSp add mod">
        <pc:chgData name="Ibrahim Rupawala" userId="16fe9d1623dd648b" providerId="LiveId" clId="{27030B2C-77D5-4D06-802A-147B75ADA524}" dt="2023-05-21T18:34:42.251" v="264" actId="22"/>
        <pc:sldMkLst>
          <pc:docMk/>
          <pc:sldMk cId="268117507" sldId="441"/>
        </pc:sldMkLst>
        <pc:picChg chg="add del">
          <ac:chgData name="Ibrahim Rupawala" userId="16fe9d1623dd648b" providerId="LiveId" clId="{27030B2C-77D5-4D06-802A-147B75ADA524}" dt="2023-05-21T18:34:42.022" v="263" actId="22"/>
          <ac:picMkLst>
            <pc:docMk/>
            <pc:sldMk cId="268117507" sldId="441"/>
            <ac:picMk id="3" creationId="{F8A0B8E8-85FA-BBD4-361A-E4088EE8CD1C}"/>
          </ac:picMkLst>
        </pc:picChg>
        <pc:picChg chg="add">
          <ac:chgData name="Ibrahim Rupawala" userId="16fe9d1623dd648b" providerId="LiveId" clId="{27030B2C-77D5-4D06-802A-147B75ADA524}" dt="2023-05-21T18:34:42.251" v="264" actId="22"/>
          <ac:picMkLst>
            <pc:docMk/>
            <pc:sldMk cId="268117507" sldId="441"/>
            <ac:picMk id="5" creationId="{877FF0AD-F30F-79A0-0801-D6B2D1C15AAA}"/>
          </ac:picMkLst>
        </pc:picChg>
      </pc:sldChg>
      <pc:sldChg chg="addSp delSp add mod">
        <pc:chgData name="Ibrahim Rupawala" userId="16fe9d1623dd648b" providerId="LiveId" clId="{27030B2C-77D5-4D06-802A-147B75ADA524}" dt="2023-05-21T18:34:53.390" v="267" actId="22"/>
        <pc:sldMkLst>
          <pc:docMk/>
          <pc:sldMk cId="3112906034" sldId="442"/>
        </pc:sldMkLst>
        <pc:picChg chg="add del">
          <ac:chgData name="Ibrahim Rupawala" userId="16fe9d1623dd648b" providerId="LiveId" clId="{27030B2C-77D5-4D06-802A-147B75ADA524}" dt="2023-05-21T18:34:53.198" v="266" actId="22"/>
          <ac:picMkLst>
            <pc:docMk/>
            <pc:sldMk cId="3112906034" sldId="442"/>
            <ac:picMk id="3" creationId="{FFBCF785-AB8C-B7CF-E888-85AF53471679}"/>
          </ac:picMkLst>
        </pc:picChg>
        <pc:picChg chg="add">
          <ac:chgData name="Ibrahim Rupawala" userId="16fe9d1623dd648b" providerId="LiveId" clId="{27030B2C-77D5-4D06-802A-147B75ADA524}" dt="2023-05-21T18:34:53.390" v="267" actId="22"/>
          <ac:picMkLst>
            <pc:docMk/>
            <pc:sldMk cId="3112906034" sldId="442"/>
            <ac:picMk id="5" creationId="{D78DC5F0-B8DD-A0C7-565D-825CD3F46C5A}"/>
          </ac:picMkLst>
        </pc:picChg>
      </pc:sldChg>
      <pc:sldChg chg="addSp add mod">
        <pc:chgData name="Ibrahim Rupawala" userId="16fe9d1623dd648b" providerId="LiveId" clId="{27030B2C-77D5-4D06-802A-147B75ADA524}" dt="2023-05-21T18:35:04.422" v="268" actId="22"/>
        <pc:sldMkLst>
          <pc:docMk/>
          <pc:sldMk cId="1614363371" sldId="443"/>
        </pc:sldMkLst>
        <pc:picChg chg="add">
          <ac:chgData name="Ibrahim Rupawala" userId="16fe9d1623dd648b" providerId="LiveId" clId="{27030B2C-77D5-4D06-802A-147B75ADA524}" dt="2023-05-21T18:35:04.422" v="268" actId="22"/>
          <ac:picMkLst>
            <pc:docMk/>
            <pc:sldMk cId="1614363371" sldId="443"/>
            <ac:picMk id="3" creationId="{518C928F-2AAD-A420-9E30-5B9A3876A0BA}"/>
          </ac:picMkLst>
        </pc:picChg>
      </pc:sldChg>
      <pc:sldChg chg="addSp delSp add mod">
        <pc:chgData name="Ibrahim Rupawala" userId="16fe9d1623dd648b" providerId="LiveId" clId="{27030B2C-77D5-4D06-802A-147B75ADA524}" dt="2023-05-21T18:35:15.701" v="271" actId="22"/>
        <pc:sldMkLst>
          <pc:docMk/>
          <pc:sldMk cId="2643326206" sldId="444"/>
        </pc:sldMkLst>
        <pc:picChg chg="add del">
          <ac:chgData name="Ibrahim Rupawala" userId="16fe9d1623dd648b" providerId="LiveId" clId="{27030B2C-77D5-4D06-802A-147B75ADA524}" dt="2023-05-21T18:35:15.492" v="270" actId="22"/>
          <ac:picMkLst>
            <pc:docMk/>
            <pc:sldMk cId="2643326206" sldId="444"/>
            <ac:picMk id="3" creationId="{A655F0A7-EF80-14BC-C9ED-F4A1EADE962B}"/>
          </ac:picMkLst>
        </pc:picChg>
        <pc:picChg chg="add">
          <ac:chgData name="Ibrahim Rupawala" userId="16fe9d1623dd648b" providerId="LiveId" clId="{27030B2C-77D5-4D06-802A-147B75ADA524}" dt="2023-05-21T18:35:15.701" v="271" actId="22"/>
          <ac:picMkLst>
            <pc:docMk/>
            <pc:sldMk cId="2643326206" sldId="444"/>
            <ac:picMk id="5" creationId="{71E9440E-18BF-7F01-0C13-808ADDD6417B}"/>
          </ac:picMkLst>
        </pc:picChg>
      </pc:sldChg>
      <pc:sldChg chg="addSp delSp add mod">
        <pc:chgData name="Ibrahim Rupawala" userId="16fe9d1623dd648b" providerId="LiveId" clId="{27030B2C-77D5-4D06-802A-147B75ADA524}" dt="2023-05-21T18:35:24.585" v="274" actId="22"/>
        <pc:sldMkLst>
          <pc:docMk/>
          <pc:sldMk cId="3231852497" sldId="445"/>
        </pc:sldMkLst>
        <pc:picChg chg="add del">
          <ac:chgData name="Ibrahim Rupawala" userId="16fe9d1623dd648b" providerId="LiveId" clId="{27030B2C-77D5-4D06-802A-147B75ADA524}" dt="2023-05-21T18:35:24.412" v="273" actId="22"/>
          <ac:picMkLst>
            <pc:docMk/>
            <pc:sldMk cId="3231852497" sldId="445"/>
            <ac:picMk id="3" creationId="{97FD9181-EAE0-FB50-C54B-AEE0012AB8B9}"/>
          </ac:picMkLst>
        </pc:picChg>
        <pc:picChg chg="add">
          <ac:chgData name="Ibrahim Rupawala" userId="16fe9d1623dd648b" providerId="LiveId" clId="{27030B2C-77D5-4D06-802A-147B75ADA524}" dt="2023-05-21T18:35:24.585" v="274" actId="22"/>
          <ac:picMkLst>
            <pc:docMk/>
            <pc:sldMk cId="3231852497" sldId="445"/>
            <ac:picMk id="5" creationId="{A32A7E32-490C-17D4-E2CD-07A9C228E1C5}"/>
          </ac:picMkLst>
        </pc:picChg>
      </pc:sldChg>
      <pc:sldChg chg="addSp delSp add mod">
        <pc:chgData name="Ibrahim Rupawala" userId="16fe9d1623dd648b" providerId="LiveId" clId="{27030B2C-77D5-4D06-802A-147B75ADA524}" dt="2023-05-21T18:35:41.658" v="277" actId="22"/>
        <pc:sldMkLst>
          <pc:docMk/>
          <pc:sldMk cId="1647523721" sldId="446"/>
        </pc:sldMkLst>
        <pc:picChg chg="add del">
          <ac:chgData name="Ibrahim Rupawala" userId="16fe9d1623dd648b" providerId="LiveId" clId="{27030B2C-77D5-4D06-802A-147B75ADA524}" dt="2023-05-21T18:35:41.454" v="276" actId="22"/>
          <ac:picMkLst>
            <pc:docMk/>
            <pc:sldMk cId="1647523721" sldId="446"/>
            <ac:picMk id="3" creationId="{8F523B62-9D2E-B900-69A3-820861EB8CE8}"/>
          </ac:picMkLst>
        </pc:picChg>
        <pc:picChg chg="add">
          <ac:chgData name="Ibrahim Rupawala" userId="16fe9d1623dd648b" providerId="LiveId" clId="{27030B2C-77D5-4D06-802A-147B75ADA524}" dt="2023-05-21T18:35:41.658" v="277" actId="22"/>
          <ac:picMkLst>
            <pc:docMk/>
            <pc:sldMk cId="1647523721" sldId="446"/>
            <ac:picMk id="5" creationId="{E0F46947-1C16-85C9-446A-B8E02BC93B64}"/>
          </ac:picMkLst>
        </pc:picChg>
      </pc:sldChg>
      <pc:sldChg chg="addSp delSp add mod">
        <pc:chgData name="Ibrahim Rupawala" userId="16fe9d1623dd648b" providerId="LiveId" clId="{27030B2C-77D5-4D06-802A-147B75ADA524}" dt="2023-05-21T18:35:51.475" v="280" actId="22"/>
        <pc:sldMkLst>
          <pc:docMk/>
          <pc:sldMk cId="1327615025" sldId="447"/>
        </pc:sldMkLst>
        <pc:picChg chg="add del">
          <ac:chgData name="Ibrahim Rupawala" userId="16fe9d1623dd648b" providerId="LiveId" clId="{27030B2C-77D5-4D06-802A-147B75ADA524}" dt="2023-05-21T18:35:51.260" v="279" actId="22"/>
          <ac:picMkLst>
            <pc:docMk/>
            <pc:sldMk cId="1327615025" sldId="447"/>
            <ac:picMk id="3" creationId="{CFCA7F61-FF40-22E1-2212-A07591DA7B18}"/>
          </ac:picMkLst>
        </pc:picChg>
        <pc:picChg chg="add">
          <ac:chgData name="Ibrahim Rupawala" userId="16fe9d1623dd648b" providerId="LiveId" clId="{27030B2C-77D5-4D06-802A-147B75ADA524}" dt="2023-05-21T18:35:51.475" v="280" actId="22"/>
          <ac:picMkLst>
            <pc:docMk/>
            <pc:sldMk cId="1327615025" sldId="447"/>
            <ac:picMk id="5" creationId="{E30A19CF-8ABB-F1F6-7A68-3C7C3BD12753}"/>
          </ac:picMkLst>
        </pc:picChg>
      </pc:sldChg>
      <pc:sldChg chg="addSp modSp add mod">
        <pc:chgData name="Ibrahim Rupawala" userId="16fe9d1623dd648b" providerId="LiveId" clId="{27030B2C-77D5-4D06-802A-147B75ADA524}" dt="2023-05-21T21:38:34.465" v="702" actId="20577"/>
        <pc:sldMkLst>
          <pc:docMk/>
          <pc:sldMk cId="2287905627" sldId="448"/>
        </pc:sldMkLst>
        <pc:spChg chg="add mod">
          <ac:chgData name="Ibrahim Rupawala" userId="16fe9d1623dd648b" providerId="LiveId" clId="{27030B2C-77D5-4D06-802A-147B75ADA524}" dt="2023-05-21T21:38:34.465" v="702" actId="20577"/>
          <ac:spMkLst>
            <pc:docMk/>
            <pc:sldMk cId="2287905627" sldId="448"/>
            <ac:spMk id="2" creationId="{75B318B5-949F-B59F-5ACE-90317024B7CB}"/>
          </ac:spMkLst>
        </pc:spChg>
        <pc:picChg chg="add mod">
          <ac:chgData name="Ibrahim Rupawala" userId="16fe9d1623dd648b" providerId="LiveId" clId="{27030B2C-77D5-4D06-802A-147B75ADA524}" dt="2023-05-21T21:35:04.783" v="500" actId="1076"/>
          <ac:picMkLst>
            <pc:docMk/>
            <pc:sldMk cId="2287905627" sldId="448"/>
            <ac:picMk id="3" creationId="{2C5666EB-6C07-B734-16A0-9E4D457FBF18}"/>
          </ac:picMkLst>
        </pc:picChg>
      </pc:sldChg>
      <pc:sldChg chg="addSp add mod">
        <pc:chgData name="Ibrahim Rupawala" userId="16fe9d1623dd648b" providerId="LiveId" clId="{27030B2C-77D5-4D06-802A-147B75ADA524}" dt="2023-05-21T18:36:20.085" v="282" actId="22"/>
        <pc:sldMkLst>
          <pc:docMk/>
          <pc:sldMk cId="1470522898" sldId="449"/>
        </pc:sldMkLst>
        <pc:picChg chg="add">
          <ac:chgData name="Ibrahim Rupawala" userId="16fe9d1623dd648b" providerId="LiveId" clId="{27030B2C-77D5-4D06-802A-147B75ADA524}" dt="2023-05-21T18:36:20.085" v="282" actId="22"/>
          <ac:picMkLst>
            <pc:docMk/>
            <pc:sldMk cId="1470522898" sldId="449"/>
            <ac:picMk id="3" creationId="{07302552-8138-8A11-7FD7-6480EC519059}"/>
          </ac:picMkLst>
        </pc:picChg>
      </pc:sldChg>
      <pc:sldChg chg="addSp add mod">
        <pc:chgData name="Ibrahim Rupawala" userId="16fe9d1623dd648b" providerId="LiveId" clId="{27030B2C-77D5-4D06-802A-147B75ADA524}" dt="2023-05-21T18:36:28.730" v="283" actId="22"/>
        <pc:sldMkLst>
          <pc:docMk/>
          <pc:sldMk cId="2196747356" sldId="450"/>
        </pc:sldMkLst>
        <pc:picChg chg="add">
          <ac:chgData name="Ibrahim Rupawala" userId="16fe9d1623dd648b" providerId="LiveId" clId="{27030B2C-77D5-4D06-802A-147B75ADA524}" dt="2023-05-21T18:36:28.730" v="283" actId="22"/>
          <ac:picMkLst>
            <pc:docMk/>
            <pc:sldMk cId="2196747356" sldId="450"/>
            <ac:picMk id="3" creationId="{18B50D1B-4ED1-3C49-4F8F-9D70D3E12100}"/>
          </ac:picMkLst>
        </pc:picChg>
      </pc:sldChg>
      <pc:sldChg chg="addSp modSp add mod">
        <pc:chgData name="Ibrahim Rupawala" userId="16fe9d1623dd648b" providerId="LiveId" clId="{27030B2C-77D5-4D06-802A-147B75ADA524}" dt="2023-05-21T21:42:04.674" v="804" actId="20577"/>
        <pc:sldMkLst>
          <pc:docMk/>
          <pc:sldMk cId="218101569" sldId="451"/>
        </pc:sldMkLst>
        <pc:spChg chg="add mod">
          <ac:chgData name="Ibrahim Rupawala" userId="16fe9d1623dd648b" providerId="LiveId" clId="{27030B2C-77D5-4D06-802A-147B75ADA524}" dt="2023-05-21T21:42:04.674" v="804" actId="20577"/>
          <ac:spMkLst>
            <pc:docMk/>
            <pc:sldMk cId="218101569" sldId="451"/>
            <ac:spMk id="2" creationId="{8FB3574A-B99F-5AF0-E82E-3FB95D6D3EB6}"/>
          </ac:spMkLst>
        </pc:spChg>
        <pc:picChg chg="add">
          <ac:chgData name="Ibrahim Rupawala" userId="16fe9d1623dd648b" providerId="LiveId" clId="{27030B2C-77D5-4D06-802A-147B75ADA524}" dt="2023-05-21T18:36:36.784" v="284" actId="22"/>
          <ac:picMkLst>
            <pc:docMk/>
            <pc:sldMk cId="218101569" sldId="451"/>
            <ac:picMk id="3" creationId="{BDEA997A-7207-1C97-3093-E26F7693220E}"/>
          </ac:picMkLst>
        </pc:picChg>
      </pc:sldChg>
      <pc:sldChg chg="addSp modSp add mod">
        <pc:chgData name="Ibrahim Rupawala" userId="16fe9d1623dd648b" providerId="LiveId" clId="{27030B2C-77D5-4D06-802A-147B75ADA524}" dt="2023-05-21T21:47:28.913" v="973" actId="14100"/>
        <pc:sldMkLst>
          <pc:docMk/>
          <pc:sldMk cId="642890186" sldId="452"/>
        </pc:sldMkLst>
        <pc:spChg chg="add mod">
          <ac:chgData name="Ibrahim Rupawala" userId="16fe9d1623dd648b" providerId="LiveId" clId="{27030B2C-77D5-4D06-802A-147B75ADA524}" dt="2023-05-21T21:47:28.913" v="973" actId="14100"/>
          <ac:spMkLst>
            <pc:docMk/>
            <pc:sldMk cId="642890186" sldId="452"/>
            <ac:spMk id="2" creationId="{147025C8-7587-68BC-06BC-B52552AAFD5F}"/>
          </ac:spMkLst>
        </pc:spChg>
        <pc:picChg chg="add">
          <ac:chgData name="Ibrahim Rupawala" userId="16fe9d1623dd648b" providerId="LiveId" clId="{27030B2C-77D5-4D06-802A-147B75ADA524}" dt="2023-05-21T18:36:45.663" v="285" actId="22"/>
          <ac:picMkLst>
            <pc:docMk/>
            <pc:sldMk cId="642890186" sldId="452"/>
            <ac:picMk id="3" creationId="{2118E25C-D057-2CBC-C398-8E50F474FDD1}"/>
          </ac:picMkLst>
        </pc:picChg>
      </pc:sldChg>
      <pc:sldChg chg="addSp delSp modSp add mod">
        <pc:chgData name="Ibrahim Rupawala" userId="16fe9d1623dd648b" providerId="LiveId" clId="{27030B2C-77D5-4D06-802A-147B75ADA524}" dt="2023-05-21T23:27:54.673" v="2032" actId="20577"/>
        <pc:sldMkLst>
          <pc:docMk/>
          <pc:sldMk cId="1843342357" sldId="453"/>
        </pc:sldMkLst>
        <pc:spChg chg="add mod">
          <ac:chgData name="Ibrahim Rupawala" userId="16fe9d1623dd648b" providerId="LiveId" clId="{27030B2C-77D5-4D06-802A-147B75ADA524}" dt="2023-05-21T23:27:54.673" v="2032" actId="20577"/>
          <ac:spMkLst>
            <pc:docMk/>
            <pc:sldMk cId="1843342357" sldId="453"/>
            <ac:spMk id="2" creationId="{2840C145-AB82-A4BC-4F60-282FAC251C41}"/>
          </ac:spMkLst>
        </pc:spChg>
        <pc:picChg chg="add del">
          <ac:chgData name="Ibrahim Rupawala" userId="16fe9d1623dd648b" providerId="LiveId" clId="{27030B2C-77D5-4D06-802A-147B75ADA524}" dt="2023-05-21T18:36:56.623" v="287" actId="22"/>
          <ac:picMkLst>
            <pc:docMk/>
            <pc:sldMk cId="1843342357" sldId="453"/>
            <ac:picMk id="3" creationId="{A69F4C89-E3F8-DF74-E887-239D3627CAF0}"/>
          </ac:picMkLst>
        </pc:picChg>
        <pc:picChg chg="add mod">
          <ac:chgData name="Ibrahim Rupawala" userId="16fe9d1623dd648b" providerId="LiveId" clId="{27030B2C-77D5-4D06-802A-147B75ADA524}" dt="2023-05-21T21:51:21.652" v="1291" actId="1076"/>
          <ac:picMkLst>
            <pc:docMk/>
            <pc:sldMk cId="1843342357" sldId="453"/>
            <ac:picMk id="5" creationId="{28F72E87-2CC9-5FBF-2E4C-1E27412D1D76}"/>
          </ac:picMkLst>
        </pc:picChg>
      </pc:sldChg>
      <pc:sldChg chg="addSp delSp add mod">
        <pc:chgData name="Ibrahim Rupawala" userId="16fe9d1623dd648b" providerId="LiveId" clId="{27030B2C-77D5-4D06-802A-147B75ADA524}" dt="2023-05-21T18:37:06.602" v="291" actId="22"/>
        <pc:sldMkLst>
          <pc:docMk/>
          <pc:sldMk cId="969686230" sldId="454"/>
        </pc:sldMkLst>
        <pc:picChg chg="add del">
          <ac:chgData name="Ibrahim Rupawala" userId="16fe9d1623dd648b" providerId="LiveId" clId="{27030B2C-77D5-4D06-802A-147B75ADA524}" dt="2023-05-21T18:37:06.367" v="290" actId="22"/>
          <ac:picMkLst>
            <pc:docMk/>
            <pc:sldMk cId="969686230" sldId="454"/>
            <ac:picMk id="3" creationId="{F794FF15-66B2-2DD5-1143-13528E315CD6}"/>
          </ac:picMkLst>
        </pc:picChg>
        <pc:picChg chg="add">
          <ac:chgData name="Ibrahim Rupawala" userId="16fe9d1623dd648b" providerId="LiveId" clId="{27030B2C-77D5-4D06-802A-147B75ADA524}" dt="2023-05-21T18:37:06.602" v="291" actId="22"/>
          <ac:picMkLst>
            <pc:docMk/>
            <pc:sldMk cId="969686230" sldId="454"/>
            <ac:picMk id="5" creationId="{98263F1A-3A28-30B4-5400-B2DBD9A01D95}"/>
          </ac:picMkLst>
        </pc:picChg>
      </pc:sldChg>
      <pc:sldChg chg="addSp add mod">
        <pc:chgData name="Ibrahim Rupawala" userId="16fe9d1623dd648b" providerId="LiveId" clId="{27030B2C-77D5-4D06-802A-147B75ADA524}" dt="2023-05-21T18:37:14.672" v="292" actId="22"/>
        <pc:sldMkLst>
          <pc:docMk/>
          <pc:sldMk cId="305552312" sldId="455"/>
        </pc:sldMkLst>
        <pc:picChg chg="add">
          <ac:chgData name="Ibrahim Rupawala" userId="16fe9d1623dd648b" providerId="LiveId" clId="{27030B2C-77D5-4D06-802A-147B75ADA524}" dt="2023-05-21T18:37:14.672" v="292" actId="22"/>
          <ac:picMkLst>
            <pc:docMk/>
            <pc:sldMk cId="305552312" sldId="455"/>
            <ac:picMk id="3" creationId="{028CEDAA-7538-F3EC-74E4-649E3017631E}"/>
          </ac:picMkLst>
        </pc:picChg>
      </pc:sldChg>
      <pc:sldChg chg="addSp add mod">
        <pc:chgData name="Ibrahim Rupawala" userId="16fe9d1623dd648b" providerId="LiveId" clId="{27030B2C-77D5-4D06-802A-147B75ADA524}" dt="2023-05-21T18:37:24.654" v="293" actId="22"/>
        <pc:sldMkLst>
          <pc:docMk/>
          <pc:sldMk cId="3419036916" sldId="456"/>
        </pc:sldMkLst>
        <pc:picChg chg="add">
          <ac:chgData name="Ibrahim Rupawala" userId="16fe9d1623dd648b" providerId="LiveId" clId="{27030B2C-77D5-4D06-802A-147B75ADA524}" dt="2023-05-21T18:37:24.654" v="293" actId="22"/>
          <ac:picMkLst>
            <pc:docMk/>
            <pc:sldMk cId="3419036916" sldId="456"/>
            <ac:picMk id="3" creationId="{68B92A0A-B076-F8C7-4D2E-1F3386199E87}"/>
          </ac:picMkLst>
        </pc:picChg>
      </pc:sldChg>
      <pc:sldChg chg="addSp add mod">
        <pc:chgData name="Ibrahim Rupawala" userId="16fe9d1623dd648b" providerId="LiveId" clId="{27030B2C-77D5-4D06-802A-147B75ADA524}" dt="2023-05-21T18:37:35.443" v="294" actId="22"/>
        <pc:sldMkLst>
          <pc:docMk/>
          <pc:sldMk cId="1551870354" sldId="457"/>
        </pc:sldMkLst>
        <pc:picChg chg="add">
          <ac:chgData name="Ibrahim Rupawala" userId="16fe9d1623dd648b" providerId="LiveId" clId="{27030B2C-77D5-4D06-802A-147B75ADA524}" dt="2023-05-21T18:37:35.443" v="294" actId="22"/>
          <ac:picMkLst>
            <pc:docMk/>
            <pc:sldMk cId="1551870354" sldId="457"/>
            <ac:picMk id="3" creationId="{E1D5B662-9BA0-9DBC-D630-6B0BD4694ACE}"/>
          </ac:picMkLst>
        </pc:picChg>
      </pc:sldChg>
      <pc:sldChg chg="addSp delSp add mod">
        <pc:chgData name="Ibrahim Rupawala" userId="16fe9d1623dd648b" providerId="LiveId" clId="{27030B2C-77D5-4D06-802A-147B75ADA524}" dt="2023-05-21T18:37:46.434" v="297" actId="22"/>
        <pc:sldMkLst>
          <pc:docMk/>
          <pc:sldMk cId="406017027" sldId="458"/>
        </pc:sldMkLst>
        <pc:picChg chg="add del">
          <ac:chgData name="Ibrahim Rupawala" userId="16fe9d1623dd648b" providerId="LiveId" clId="{27030B2C-77D5-4D06-802A-147B75ADA524}" dt="2023-05-21T18:37:46.263" v="296" actId="22"/>
          <ac:picMkLst>
            <pc:docMk/>
            <pc:sldMk cId="406017027" sldId="458"/>
            <ac:picMk id="3" creationId="{D6CC9795-CF0C-5313-1480-3B1D50C08113}"/>
          </ac:picMkLst>
        </pc:picChg>
        <pc:picChg chg="add">
          <ac:chgData name="Ibrahim Rupawala" userId="16fe9d1623dd648b" providerId="LiveId" clId="{27030B2C-77D5-4D06-802A-147B75ADA524}" dt="2023-05-21T18:37:46.434" v="297" actId="22"/>
          <ac:picMkLst>
            <pc:docMk/>
            <pc:sldMk cId="406017027" sldId="458"/>
            <ac:picMk id="5" creationId="{A09D2B06-9E92-55AA-FCF7-9141AEB7AB47}"/>
          </ac:picMkLst>
        </pc:picChg>
      </pc:sldChg>
      <pc:sldChg chg="addSp delSp add mod">
        <pc:chgData name="Ibrahim Rupawala" userId="16fe9d1623dd648b" providerId="LiveId" clId="{27030B2C-77D5-4D06-802A-147B75ADA524}" dt="2023-05-21T18:37:55.898" v="300" actId="22"/>
        <pc:sldMkLst>
          <pc:docMk/>
          <pc:sldMk cId="2187593248" sldId="459"/>
        </pc:sldMkLst>
        <pc:picChg chg="add del">
          <ac:chgData name="Ibrahim Rupawala" userId="16fe9d1623dd648b" providerId="LiveId" clId="{27030B2C-77D5-4D06-802A-147B75ADA524}" dt="2023-05-21T18:37:55.655" v="299" actId="22"/>
          <ac:picMkLst>
            <pc:docMk/>
            <pc:sldMk cId="2187593248" sldId="459"/>
            <ac:picMk id="3" creationId="{CE7FF69E-1DB4-F2A4-FB6F-6906667889CA}"/>
          </ac:picMkLst>
        </pc:picChg>
        <pc:picChg chg="add">
          <ac:chgData name="Ibrahim Rupawala" userId="16fe9d1623dd648b" providerId="LiveId" clId="{27030B2C-77D5-4D06-802A-147B75ADA524}" dt="2023-05-21T18:37:55.898" v="300" actId="22"/>
          <ac:picMkLst>
            <pc:docMk/>
            <pc:sldMk cId="2187593248" sldId="459"/>
            <ac:picMk id="5" creationId="{0BB13C2F-F470-6A1F-7800-5215DA522CF9}"/>
          </ac:picMkLst>
        </pc:picChg>
      </pc:sldChg>
      <pc:sldChg chg="addSp delSp add mod">
        <pc:chgData name="Ibrahim Rupawala" userId="16fe9d1623dd648b" providerId="LiveId" clId="{27030B2C-77D5-4D06-802A-147B75ADA524}" dt="2023-05-21T18:38:07.713" v="303" actId="22"/>
        <pc:sldMkLst>
          <pc:docMk/>
          <pc:sldMk cId="3477533639" sldId="460"/>
        </pc:sldMkLst>
        <pc:picChg chg="add del">
          <ac:chgData name="Ibrahim Rupawala" userId="16fe9d1623dd648b" providerId="LiveId" clId="{27030B2C-77D5-4D06-802A-147B75ADA524}" dt="2023-05-21T18:38:07.469" v="302" actId="22"/>
          <ac:picMkLst>
            <pc:docMk/>
            <pc:sldMk cId="3477533639" sldId="460"/>
            <ac:picMk id="3" creationId="{5DD9DA7A-5318-FEB8-3559-0F0772E694EE}"/>
          </ac:picMkLst>
        </pc:picChg>
        <pc:picChg chg="add">
          <ac:chgData name="Ibrahim Rupawala" userId="16fe9d1623dd648b" providerId="LiveId" clId="{27030B2C-77D5-4D06-802A-147B75ADA524}" dt="2023-05-21T18:38:07.713" v="303" actId="22"/>
          <ac:picMkLst>
            <pc:docMk/>
            <pc:sldMk cId="3477533639" sldId="460"/>
            <ac:picMk id="5" creationId="{3D6D0D17-4294-0FAE-81D1-AFB2FC5E13A8}"/>
          </ac:picMkLst>
        </pc:picChg>
      </pc:sldChg>
      <pc:sldChg chg="addSp add mod">
        <pc:chgData name="Ibrahim Rupawala" userId="16fe9d1623dd648b" providerId="LiveId" clId="{27030B2C-77D5-4D06-802A-147B75ADA524}" dt="2023-05-21T18:38:27.108" v="304" actId="22"/>
        <pc:sldMkLst>
          <pc:docMk/>
          <pc:sldMk cId="3571042060" sldId="461"/>
        </pc:sldMkLst>
        <pc:picChg chg="add">
          <ac:chgData name="Ibrahim Rupawala" userId="16fe9d1623dd648b" providerId="LiveId" clId="{27030B2C-77D5-4D06-802A-147B75ADA524}" dt="2023-05-21T18:38:27.108" v="304" actId="22"/>
          <ac:picMkLst>
            <pc:docMk/>
            <pc:sldMk cId="3571042060" sldId="461"/>
            <ac:picMk id="3" creationId="{0B0C59A5-4575-10C3-EFE2-C982E4B9F697}"/>
          </ac:picMkLst>
        </pc:picChg>
      </pc:sldChg>
      <pc:sldChg chg="addSp delSp add mod">
        <pc:chgData name="Ibrahim Rupawala" userId="16fe9d1623dd648b" providerId="LiveId" clId="{27030B2C-77D5-4D06-802A-147B75ADA524}" dt="2023-05-21T18:38:36.745" v="307" actId="22"/>
        <pc:sldMkLst>
          <pc:docMk/>
          <pc:sldMk cId="1150625092" sldId="462"/>
        </pc:sldMkLst>
        <pc:picChg chg="add del">
          <ac:chgData name="Ibrahim Rupawala" userId="16fe9d1623dd648b" providerId="LiveId" clId="{27030B2C-77D5-4D06-802A-147B75ADA524}" dt="2023-05-21T18:38:36.469" v="306" actId="22"/>
          <ac:picMkLst>
            <pc:docMk/>
            <pc:sldMk cId="1150625092" sldId="462"/>
            <ac:picMk id="3" creationId="{00FC0102-EC0C-5F65-BDD0-6213D88BC88F}"/>
          </ac:picMkLst>
        </pc:picChg>
        <pc:picChg chg="add">
          <ac:chgData name="Ibrahim Rupawala" userId="16fe9d1623dd648b" providerId="LiveId" clId="{27030B2C-77D5-4D06-802A-147B75ADA524}" dt="2023-05-21T18:38:36.745" v="307" actId="22"/>
          <ac:picMkLst>
            <pc:docMk/>
            <pc:sldMk cId="1150625092" sldId="462"/>
            <ac:picMk id="5" creationId="{20BC3A21-3F4D-F50C-1ECA-6DFC57948FB3}"/>
          </ac:picMkLst>
        </pc:picChg>
      </pc:sldChg>
      <pc:sldChg chg="addSp delSp add mod">
        <pc:chgData name="Ibrahim Rupawala" userId="16fe9d1623dd648b" providerId="LiveId" clId="{27030B2C-77D5-4D06-802A-147B75ADA524}" dt="2023-05-21T18:38:50.874" v="310" actId="22"/>
        <pc:sldMkLst>
          <pc:docMk/>
          <pc:sldMk cId="3523173243" sldId="463"/>
        </pc:sldMkLst>
        <pc:picChg chg="add del">
          <ac:chgData name="Ibrahim Rupawala" userId="16fe9d1623dd648b" providerId="LiveId" clId="{27030B2C-77D5-4D06-802A-147B75ADA524}" dt="2023-05-21T18:38:50.668" v="309" actId="22"/>
          <ac:picMkLst>
            <pc:docMk/>
            <pc:sldMk cId="3523173243" sldId="463"/>
            <ac:picMk id="3" creationId="{24C44416-8E78-C042-3C17-B892167D19C8}"/>
          </ac:picMkLst>
        </pc:picChg>
        <pc:picChg chg="add">
          <ac:chgData name="Ibrahim Rupawala" userId="16fe9d1623dd648b" providerId="LiveId" clId="{27030B2C-77D5-4D06-802A-147B75ADA524}" dt="2023-05-21T18:38:50.874" v="310" actId="22"/>
          <ac:picMkLst>
            <pc:docMk/>
            <pc:sldMk cId="3523173243" sldId="463"/>
            <ac:picMk id="5" creationId="{2DDA8766-81EE-9921-CA40-9A2663CF627C}"/>
          </ac:picMkLst>
        </pc:picChg>
      </pc:sldChg>
      <pc:sldChg chg="addSp delSp add mod">
        <pc:chgData name="Ibrahim Rupawala" userId="16fe9d1623dd648b" providerId="LiveId" clId="{27030B2C-77D5-4D06-802A-147B75ADA524}" dt="2023-05-21T18:39:03.290" v="313" actId="22"/>
        <pc:sldMkLst>
          <pc:docMk/>
          <pc:sldMk cId="2770855494" sldId="464"/>
        </pc:sldMkLst>
        <pc:picChg chg="add del">
          <ac:chgData name="Ibrahim Rupawala" userId="16fe9d1623dd648b" providerId="LiveId" clId="{27030B2C-77D5-4D06-802A-147B75ADA524}" dt="2023-05-21T18:39:03.069" v="312" actId="22"/>
          <ac:picMkLst>
            <pc:docMk/>
            <pc:sldMk cId="2770855494" sldId="464"/>
            <ac:picMk id="3" creationId="{6CBED9DE-EB64-C383-84D0-0F96BA5BC010}"/>
          </ac:picMkLst>
        </pc:picChg>
        <pc:picChg chg="add">
          <ac:chgData name="Ibrahim Rupawala" userId="16fe9d1623dd648b" providerId="LiveId" clId="{27030B2C-77D5-4D06-802A-147B75ADA524}" dt="2023-05-21T18:39:03.290" v="313" actId="22"/>
          <ac:picMkLst>
            <pc:docMk/>
            <pc:sldMk cId="2770855494" sldId="464"/>
            <ac:picMk id="5" creationId="{BDD3DA09-BB40-0D84-9DBC-E98D7FE042C3}"/>
          </ac:picMkLst>
        </pc:picChg>
      </pc:sldChg>
      <pc:sldChg chg="addSp add mod">
        <pc:chgData name="Ibrahim Rupawala" userId="16fe9d1623dd648b" providerId="LiveId" clId="{27030B2C-77D5-4D06-802A-147B75ADA524}" dt="2023-05-21T18:39:11.968" v="314" actId="22"/>
        <pc:sldMkLst>
          <pc:docMk/>
          <pc:sldMk cId="1403897073" sldId="465"/>
        </pc:sldMkLst>
        <pc:picChg chg="add">
          <ac:chgData name="Ibrahim Rupawala" userId="16fe9d1623dd648b" providerId="LiveId" clId="{27030B2C-77D5-4D06-802A-147B75ADA524}" dt="2023-05-21T18:39:11.968" v="314" actId="22"/>
          <ac:picMkLst>
            <pc:docMk/>
            <pc:sldMk cId="1403897073" sldId="465"/>
            <ac:picMk id="3" creationId="{D40C06DF-2524-5B23-965C-7D8CAAEBDD66}"/>
          </ac:picMkLst>
        </pc:picChg>
      </pc:sldChg>
      <pc:sldChg chg="addSp delSp add mod">
        <pc:chgData name="Ibrahim Rupawala" userId="16fe9d1623dd648b" providerId="LiveId" clId="{27030B2C-77D5-4D06-802A-147B75ADA524}" dt="2023-05-21T18:39:21.586" v="317" actId="22"/>
        <pc:sldMkLst>
          <pc:docMk/>
          <pc:sldMk cId="2909800913" sldId="466"/>
        </pc:sldMkLst>
        <pc:picChg chg="add del">
          <ac:chgData name="Ibrahim Rupawala" userId="16fe9d1623dd648b" providerId="LiveId" clId="{27030B2C-77D5-4D06-802A-147B75ADA524}" dt="2023-05-21T18:39:21.326" v="316" actId="22"/>
          <ac:picMkLst>
            <pc:docMk/>
            <pc:sldMk cId="2909800913" sldId="466"/>
            <ac:picMk id="3" creationId="{F8E78813-5AD9-CD68-6E4C-2F9D050492A6}"/>
          </ac:picMkLst>
        </pc:picChg>
        <pc:picChg chg="add">
          <ac:chgData name="Ibrahim Rupawala" userId="16fe9d1623dd648b" providerId="LiveId" clId="{27030B2C-77D5-4D06-802A-147B75ADA524}" dt="2023-05-21T18:39:21.586" v="317" actId="22"/>
          <ac:picMkLst>
            <pc:docMk/>
            <pc:sldMk cId="2909800913" sldId="466"/>
            <ac:picMk id="5" creationId="{CB9C79E9-411A-246F-C41A-E0767F5D5ACB}"/>
          </ac:picMkLst>
        </pc:picChg>
      </pc:sldChg>
      <pc:sldChg chg="addSp delSp add mod">
        <pc:chgData name="Ibrahim Rupawala" userId="16fe9d1623dd648b" providerId="LiveId" clId="{27030B2C-77D5-4D06-802A-147B75ADA524}" dt="2023-05-21T18:39:32.994" v="320" actId="22"/>
        <pc:sldMkLst>
          <pc:docMk/>
          <pc:sldMk cId="3207764068" sldId="467"/>
        </pc:sldMkLst>
        <pc:picChg chg="add del">
          <ac:chgData name="Ibrahim Rupawala" userId="16fe9d1623dd648b" providerId="LiveId" clId="{27030B2C-77D5-4D06-802A-147B75ADA524}" dt="2023-05-21T18:39:32.755" v="319" actId="22"/>
          <ac:picMkLst>
            <pc:docMk/>
            <pc:sldMk cId="3207764068" sldId="467"/>
            <ac:picMk id="3" creationId="{81A69D2A-6BDA-A902-4234-8D735DECFCCD}"/>
          </ac:picMkLst>
        </pc:picChg>
        <pc:picChg chg="add">
          <ac:chgData name="Ibrahim Rupawala" userId="16fe9d1623dd648b" providerId="LiveId" clId="{27030B2C-77D5-4D06-802A-147B75ADA524}" dt="2023-05-21T18:39:32.994" v="320" actId="22"/>
          <ac:picMkLst>
            <pc:docMk/>
            <pc:sldMk cId="3207764068" sldId="467"/>
            <ac:picMk id="5" creationId="{4CFF5B42-DF60-8C9F-1D65-C4A4A02C21B8}"/>
          </ac:picMkLst>
        </pc:picChg>
      </pc:sldChg>
      <pc:sldChg chg="addSp delSp add mod">
        <pc:chgData name="Ibrahim Rupawala" userId="16fe9d1623dd648b" providerId="LiveId" clId="{27030B2C-77D5-4D06-802A-147B75ADA524}" dt="2023-05-21T18:39:43.411" v="323" actId="22"/>
        <pc:sldMkLst>
          <pc:docMk/>
          <pc:sldMk cId="2426677677" sldId="468"/>
        </pc:sldMkLst>
        <pc:picChg chg="add del">
          <ac:chgData name="Ibrahim Rupawala" userId="16fe9d1623dd648b" providerId="LiveId" clId="{27030B2C-77D5-4D06-802A-147B75ADA524}" dt="2023-05-21T18:39:43.205" v="322" actId="22"/>
          <ac:picMkLst>
            <pc:docMk/>
            <pc:sldMk cId="2426677677" sldId="468"/>
            <ac:picMk id="3" creationId="{41930687-9FF7-417D-1760-8060A84076C9}"/>
          </ac:picMkLst>
        </pc:picChg>
        <pc:picChg chg="add">
          <ac:chgData name="Ibrahim Rupawala" userId="16fe9d1623dd648b" providerId="LiveId" clId="{27030B2C-77D5-4D06-802A-147B75ADA524}" dt="2023-05-21T18:39:43.411" v="323" actId="22"/>
          <ac:picMkLst>
            <pc:docMk/>
            <pc:sldMk cId="2426677677" sldId="468"/>
            <ac:picMk id="5" creationId="{55C59F1B-5797-3067-8F75-251F13B5605E}"/>
          </ac:picMkLst>
        </pc:picChg>
      </pc:sldChg>
      <pc:sldChg chg="addSp delSp add mod">
        <pc:chgData name="Ibrahim Rupawala" userId="16fe9d1623dd648b" providerId="LiveId" clId="{27030B2C-77D5-4D06-802A-147B75ADA524}" dt="2023-05-21T18:39:53.345" v="326" actId="22"/>
        <pc:sldMkLst>
          <pc:docMk/>
          <pc:sldMk cId="4105204645" sldId="469"/>
        </pc:sldMkLst>
        <pc:picChg chg="add del">
          <ac:chgData name="Ibrahim Rupawala" userId="16fe9d1623dd648b" providerId="LiveId" clId="{27030B2C-77D5-4D06-802A-147B75ADA524}" dt="2023-05-21T18:39:53.142" v="325" actId="22"/>
          <ac:picMkLst>
            <pc:docMk/>
            <pc:sldMk cId="4105204645" sldId="469"/>
            <ac:picMk id="3" creationId="{48821F18-64D0-7F3D-1A09-3F779B07B8E0}"/>
          </ac:picMkLst>
        </pc:picChg>
        <pc:picChg chg="add">
          <ac:chgData name="Ibrahim Rupawala" userId="16fe9d1623dd648b" providerId="LiveId" clId="{27030B2C-77D5-4D06-802A-147B75ADA524}" dt="2023-05-21T18:39:53.345" v="326" actId="22"/>
          <ac:picMkLst>
            <pc:docMk/>
            <pc:sldMk cId="4105204645" sldId="469"/>
            <ac:picMk id="5" creationId="{C1C385C6-7DC1-E205-BE53-C0F6F43707F3}"/>
          </ac:picMkLst>
        </pc:picChg>
      </pc:sldChg>
      <pc:sldChg chg="addSp add mod">
        <pc:chgData name="Ibrahim Rupawala" userId="16fe9d1623dd648b" providerId="LiveId" clId="{27030B2C-77D5-4D06-802A-147B75ADA524}" dt="2023-05-21T19:34:38.452" v="327" actId="22"/>
        <pc:sldMkLst>
          <pc:docMk/>
          <pc:sldMk cId="2682096971" sldId="470"/>
        </pc:sldMkLst>
        <pc:picChg chg="add">
          <ac:chgData name="Ibrahim Rupawala" userId="16fe9d1623dd648b" providerId="LiveId" clId="{27030B2C-77D5-4D06-802A-147B75ADA524}" dt="2023-05-21T19:34:38.452" v="327" actId="22"/>
          <ac:picMkLst>
            <pc:docMk/>
            <pc:sldMk cId="2682096971" sldId="470"/>
            <ac:picMk id="3" creationId="{C6342841-92A7-0F6E-9774-4E1B7F68E1C1}"/>
          </ac:picMkLst>
        </pc:picChg>
      </pc:sldChg>
      <pc:sldChg chg="addSp delSp add mod">
        <pc:chgData name="Ibrahim Rupawala" userId="16fe9d1623dd648b" providerId="LiveId" clId="{27030B2C-77D5-4D06-802A-147B75ADA524}" dt="2023-05-21T19:34:48.564" v="330" actId="22"/>
        <pc:sldMkLst>
          <pc:docMk/>
          <pc:sldMk cId="2733652090" sldId="471"/>
        </pc:sldMkLst>
        <pc:picChg chg="add del">
          <ac:chgData name="Ibrahim Rupawala" userId="16fe9d1623dd648b" providerId="LiveId" clId="{27030B2C-77D5-4D06-802A-147B75ADA524}" dt="2023-05-21T19:34:48.303" v="329" actId="22"/>
          <ac:picMkLst>
            <pc:docMk/>
            <pc:sldMk cId="2733652090" sldId="471"/>
            <ac:picMk id="3" creationId="{D9B80C08-1AED-FC3A-DFF6-252308567E2C}"/>
          </ac:picMkLst>
        </pc:picChg>
        <pc:picChg chg="add">
          <ac:chgData name="Ibrahim Rupawala" userId="16fe9d1623dd648b" providerId="LiveId" clId="{27030B2C-77D5-4D06-802A-147B75ADA524}" dt="2023-05-21T19:34:48.564" v="330" actId="22"/>
          <ac:picMkLst>
            <pc:docMk/>
            <pc:sldMk cId="2733652090" sldId="471"/>
            <ac:picMk id="5" creationId="{0DEC4477-E254-A13F-70EB-69927E77130E}"/>
          </ac:picMkLst>
        </pc:picChg>
      </pc:sldChg>
      <pc:sldChg chg="addSp delSp add mod">
        <pc:chgData name="Ibrahim Rupawala" userId="16fe9d1623dd648b" providerId="LiveId" clId="{27030B2C-77D5-4D06-802A-147B75ADA524}" dt="2023-05-21T19:34:57.708" v="333" actId="22"/>
        <pc:sldMkLst>
          <pc:docMk/>
          <pc:sldMk cId="3372102873" sldId="472"/>
        </pc:sldMkLst>
        <pc:picChg chg="add del">
          <ac:chgData name="Ibrahim Rupawala" userId="16fe9d1623dd648b" providerId="LiveId" clId="{27030B2C-77D5-4D06-802A-147B75ADA524}" dt="2023-05-21T19:34:57.503" v="332" actId="22"/>
          <ac:picMkLst>
            <pc:docMk/>
            <pc:sldMk cId="3372102873" sldId="472"/>
            <ac:picMk id="3" creationId="{F2CCBBCE-8221-9924-A181-63B0460321BE}"/>
          </ac:picMkLst>
        </pc:picChg>
        <pc:picChg chg="add">
          <ac:chgData name="Ibrahim Rupawala" userId="16fe9d1623dd648b" providerId="LiveId" clId="{27030B2C-77D5-4D06-802A-147B75ADA524}" dt="2023-05-21T19:34:57.708" v="333" actId="22"/>
          <ac:picMkLst>
            <pc:docMk/>
            <pc:sldMk cId="3372102873" sldId="472"/>
            <ac:picMk id="5" creationId="{9DAA0513-14D6-A6E2-F774-64E5F2E2E489}"/>
          </ac:picMkLst>
        </pc:picChg>
      </pc:sldChg>
      <pc:sldChg chg="addSp add mod">
        <pc:chgData name="Ibrahim Rupawala" userId="16fe9d1623dd648b" providerId="LiveId" clId="{27030B2C-77D5-4D06-802A-147B75ADA524}" dt="2023-05-21T19:35:08.636" v="334" actId="22"/>
        <pc:sldMkLst>
          <pc:docMk/>
          <pc:sldMk cId="3416515033" sldId="473"/>
        </pc:sldMkLst>
        <pc:picChg chg="add">
          <ac:chgData name="Ibrahim Rupawala" userId="16fe9d1623dd648b" providerId="LiveId" clId="{27030B2C-77D5-4D06-802A-147B75ADA524}" dt="2023-05-21T19:35:08.636" v="334" actId="22"/>
          <ac:picMkLst>
            <pc:docMk/>
            <pc:sldMk cId="3416515033" sldId="473"/>
            <ac:picMk id="3" creationId="{C00A6436-A1DA-3AB6-F3CD-D6CAA4E4C3DF}"/>
          </ac:picMkLst>
        </pc:picChg>
      </pc:sldChg>
      <pc:sldChg chg="addSp delSp add mod">
        <pc:chgData name="Ibrahim Rupawala" userId="16fe9d1623dd648b" providerId="LiveId" clId="{27030B2C-77D5-4D06-802A-147B75ADA524}" dt="2023-05-21T19:35:20.140" v="337" actId="22"/>
        <pc:sldMkLst>
          <pc:docMk/>
          <pc:sldMk cId="4052395999" sldId="474"/>
        </pc:sldMkLst>
        <pc:picChg chg="add del">
          <ac:chgData name="Ibrahim Rupawala" userId="16fe9d1623dd648b" providerId="LiveId" clId="{27030B2C-77D5-4D06-802A-147B75ADA524}" dt="2023-05-21T19:35:19.934" v="336" actId="22"/>
          <ac:picMkLst>
            <pc:docMk/>
            <pc:sldMk cId="4052395999" sldId="474"/>
            <ac:picMk id="3" creationId="{82AC2FDE-7200-BAAD-843E-87225A9112A2}"/>
          </ac:picMkLst>
        </pc:picChg>
        <pc:picChg chg="add">
          <ac:chgData name="Ibrahim Rupawala" userId="16fe9d1623dd648b" providerId="LiveId" clId="{27030B2C-77D5-4D06-802A-147B75ADA524}" dt="2023-05-21T19:35:20.140" v="337" actId="22"/>
          <ac:picMkLst>
            <pc:docMk/>
            <pc:sldMk cId="4052395999" sldId="474"/>
            <ac:picMk id="5" creationId="{F6E3B2D7-7C43-31DF-E766-F382096A025D}"/>
          </ac:picMkLst>
        </pc:picChg>
      </pc:sldChg>
      <pc:sldChg chg="addSp delSp add mod">
        <pc:chgData name="Ibrahim Rupawala" userId="16fe9d1623dd648b" providerId="LiveId" clId="{27030B2C-77D5-4D06-802A-147B75ADA524}" dt="2023-05-21T19:35:32.870" v="340" actId="22"/>
        <pc:sldMkLst>
          <pc:docMk/>
          <pc:sldMk cId="1485001467" sldId="475"/>
        </pc:sldMkLst>
        <pc:picChg chg="add del">
          <ac:chgData name="Ibrahim Rupawala" userId="16fe9d1623dd648b" providerId="LiveId" clId="{27030B2C-77D5-4D06-802A-147B75ADA524}" dt="2023-05-21T19:35:32.711" v="339" actId="22"/>
          <ac:picMkLst>
            <pc:docMk/>
            <pc:sldMk cId="1485001467" sldId="475"/>
            <ac:picMk id="3" creationId="{BAB85D53-74C1-A60F-22A8-F5C3B3910FCD}"/>
          </ac:picMkLst>
        </pc:picChg>
        <pc:picChg chg="add">
          <ac:chgData name="Ibrahim Rupawala" userId="16fe9d1623dd648b" providerId="LiveId" clId="{27030B2C-77D5-4D06-802A-147B75ADA524}" dt="2023-05-21T19:35:32.870" v="340" actId="22"/>
          <ac:picMkLst>
            <pc:docMk/>
            <pc:sldMk cId="1485001467" sldId="475"/>
            <ac:picMk id="5" creationId="{AAE2248B-4B42-AE41-A72E-B424C0C6E7E6}"/>
          </ac:picMkLst>
        </pc:picChg>
      </pc:sldChg>
      <pc:sldChg chg="addSp add mod">
        <pc:chgData name="Ibrahim Rupawala" userId="16fe9d1623dd648b" providerId="LiveId" clId="{27030B2C-77D5-4D06-802A-147B75ADA524}" dt="2023-05-21T19:35:43.795" v="341" actId="22"/>
        <pc:sldMkLst>
          <pc:docMk/>
          <pc:sldMk cId="224286942" sldId="476"/>
        </pc:sldMkLst>
        <pc:picChg chg="add">
          <ac:chgData name="Ibrahim Rupawala" userId="16fe9d1623dd648b" providerId="LiveId" clId="{27030B2C-77D5-4D06-802A-147B75ADA524}" dt="2023-05-21T19:35:43.795" v="341" actId="22"/>
          <ac:picMkLst>
            <pc:docMk/>
            <pc:sldMk cId="224286942" sldId="476"/>
            <ac:picMk id="3" creationId="{BA263E2C-52B4-E844-7988-8795BF0826A3}"/>
          </ac:picMkLst>
        </pc:picChg>
      </pc:sldChg>
      <pc:sldChg chg="addSp delSp add mod">
        <pc:chgData name="Ibrahim Rupawala" userId="16fe9d1623dd648b" providerId="LiveId" clId="{27030B2C-77D5-4D06-802A-147B75ADA524}" dt="2023-05-21T19:35:56.979" v="344" actId="22"/>
        <pc:sldMkLst>
          <pc:docMk/>
          <pc:sldMk cId="3949147164" sldId="477"/>
        </pc:sldMkLst>
        <pc:picChg chg="add del">
          <ac:chgData name="Ibrahim Rupawala" userId="16fe9d1623dd648b" providerId="LiveId" clId="{27030B2C-77D5-4D06-802A-147B75ADA524}" dt="2023-05-21T19:35:56.704" v="343" actId="22"/>
          <ac:picMkLst>
            <pc:docMk/>
            <pc:sldMk cId="3949147164" sldId="477"/>
            <ac:picMk id="3" creationId="{2623F296-041A-8B82-5A45-ED7D41F1C84E}"/>
          </ac:picMkLst>
        </pc:picChg>
        <pc:picChg chg="add">
          <ac:chgData name="Ibrahim Rupawala" userId="16fe9d1623dd648b" providerId="LiveId" clId="{27030B2C-77D5-4D06-802A-147B75ADA524}" dt="2023-05-21T19:35:56.979" v="344" actId="22"/>
          <ac:picMkLst>
            <pc:docMk/>
            <pc:sldMk cId="3949147164" sldId="477"/>
            <ac:picMk id="5" creationId="{23B57A2C-F8A7-F572-CDC2-10CF10D2EA99}"/>
          </ac:picMkLst>
        </pc:picChg>
      </pc:sldChg>
      <pc:sldChg chg="addSp delSp add mod">
        <pc:chgData name="Ibrahim Rupawala" userId="16fe9d1623dd648b" providerId="LiveId" clId="{27030B2C-77D5-4D06-802A-147B75ADA524}" dt="2023-05-21T19:36:07.429" v="347" actId="22"/>
        <pc:sldMkLst>
          <pc:docMk/>
          <pc:sldMk cId="2457490456" sldId="478"/>
        </pc:sldMkLst>
        <pc:picChg chg="add del">
          <ac:chgData name="Ibrahim Rupawala" userId="16fe9d1623dd648b" providerId="LiveId" clId="{27030B2C-77D5-4D06-802A-147B75ADA524}" dt="2023-05-21T19:36:07.127" v="346" actId="22"/>
          <ac:picMkLst>
            <pc:docMk/>
            <pc:sldMk cId="2457490456" sldId="478"/>
            <ac:picMk id="3" creationId="{BF8E01D3-2D1A-8D84-16EA-90641D5D35FD}"/>
          </ac:picMkLst>
        </pc:picChg>
        <pc:picChg chg="add">
          <ac:chgData name="Ibrahim Rupawala" userId="16fe9d1623dd648b" providerId="LiveId" clId="{27030B2C-77D5-4D06-802A-147B75ADA524}" dt="2023-05-21T19:36:07.429" v="347" actId="22"/>
          <ac:picMkLst>
            <pc:docMk/>
            <pc:sldMk cId="2457490456" sldId="478"/>
            <ac:picMk id="5" creationId="{557772DB-93C6-6248-64A3-5EBBFBB2C20B}"/>
          </ac:picMkLst>
        </pc:picChg>
      </pc:sldChg>
      <pc:sldChg chg="addSp delSp add mod">
        <pc:chgData name="Ibrahim Rupawala" userId="16fe9d1623dd648b" providerId="LiveId" clId="{27030B2C-77D5-4D06-802A-147B75ADA524}" dt="2023-05-21T19:36:16.164" v="350" actId="22"/>
        <pc:sldMkLst>
          <pc:docMk/>
          <pc:sldMk cId="598231909" sldId="479"/>
        </pc:sldMkLst>
        <pc:picChg chg="add del">
          <ac:chgData name="Ibrahim Rupawala" userId="16fe9d1623dd648b" providerId="LiveId" clId="{27030B2C-77D5-4D06-802A-147B75ADA524}" dt="2023-05-21T19:36:15.958" v="349" actId="22"/>
          <ac:picMkLst>
            <pc:docMk/>
            <pc:sldMk cId="598231909" sldId="479"/>
            <ac:picMk id="3" creationId="{5E306BAF-2EA3-A8CE-18B3-1E65BB895041}"/>
          </ac:picMkLst>
        </pc:picChg>
        <pc:picChg chg="add">
          <ac:chgData name="Ibrahim Rupawala" userId="16fe9d1623dd648b" providerId="LiveId" clId="{27030B2C-77D5-4D06-802A-147B75ADA524}" dt="2023-05-21T19:36:16.164" v="350" actId="22"/>
          <ac:picMkLst>
            <pc:docMk/>
            <pc:sldMk cId="598231909" sldId="479"/>
            <ac:picMk id="5" creationId="{0683B08A-0CD5-D53F-86C8-B0CE4FAE8FF9}"/>
          </ac:picMkLst>
        </pc:picChg>
      </pc:sldChg>
      <pc:sldChg chg="addSp delSp add mod">
        <pc:chgData name="Ibrahim Rupawala" userId="16fe9d1623dd648b" providerId="LiveId" clId="{27030B2C-77D5-4D06-802A-147B75ADA524}" dt="2023-05-21T19:36:25.356" v="353" actId="22"/>
        <pc:sldMkLst>
          <pc:docMk/>
          <pc:sldMk cId="300523436" sldId="480"/>
        </pc:sldMkLst>
        <pc:picChg chg="add del">
          <ac:chgData name="Ibrahim Rupawala" userId="16fe9d1623dd648b" providerId="LiveId" clId="{27030B2C-77D5-4D06-802A-147B75ADA524}" dt="2023-05-21T19:36:25.173" v="352" actId="22"/>
          <ac:picMkLst>
            <pc:docMk/>
            <pc:sldMk cId="300523436" sldId="480"/>
            <ac:picMk id="3" creationId="{DBF3B2A3-DD6B-D58B-4870-1E6E77BCB5DA}"/>
          </ac:picMkLst>
        </pc:picChg>
        <pc:picChg chg="add">
          <ac:chgData name="Ibrahim Rupawala" userId="16fe9d1623dd648b" providerId="LiveId" clId="{27030B2C-77D5-4D06-802A-147B75ADA524}" dt="2023-05-21T19:36:25.356" v="353" actId="22"/>
          <ac:picMkLst>
            <pc:docMk/>
            <pc:sldMk cId="300523436" sldId="480"/>
            <ac:picMk id="5" creationId="{9EFAA29D-4034-C72C-E4A3-2FE5E8ED8CA8}"/>
          </ac:picMkLst>
        </pc:picChg>
      </pc:sldChg>
      <pc:sldChg chg="addSp delSp add mod">
        <pc:chgData name="Ibrahim Rupawala" userId="16fe9d1623dd648b" providerId="LiveId" clId="{27030B2C-77D5-4D06-802A-147B75ADA524}" dt="2023-05-21T19:36:36.886" v="356" actId="22"/>
        <pc:sldMkLst>
          <pc:docMk/>
          <pc:sldMk cId="2327338681" sldId="481"/>
        </pc:sldMkLst>
        <pc:picChg chg="add del">
          <ac:chgData name="Ibrahim Rupawala" userId="16fe9d1623dd648b" providerId="LiveId" clId="{27030B2C-77D5-4D06-802A-147B75ADA524}" dt="2023-05-21T19:36:36.545" v="355" actId="22"/>
          <ac:picMkLst>
            <pc:docMk/>
            <pc:sldMk cId="2327338681" sldId="481"/>
            <ac:picMk id="3" creationId="{9859FA5B-60A8-1150-9E6A-DF78EAA2B3E2}"/>
          </ac:picMkLst>
        </pc:picChg>
        <pc:picChg chg="add">
          <ac:chgData name="Ibrahim Rupawala" userId="16fe9d1623dd648b" providerId="LiveId" clId="{27030B2C-77D5-4D06-802A-147B75ADA524}" dt="2023-05-21T19:36:36.886" v="356" actId="22"/>
          <ac:picMkLst>
            <pc:docMk/>
            <pc:sldMk cId="2327338681" sldId="481"/>
            <ac:picMk id="5" creationId="{994B2A7A-A485-8FB4-93DD-DCAA4459B6C5}"/>
          </ac:picMkLst>
        </pc:picChg>
      </pc:sldChg>
      <pc:sldChg chg="addSp delSp add mod">
        <pc:chgData name="Ibrahim Rupawala" userId="16fe9d1623dd648b" providerId="LiveId" clId="{27030B2C-77D5-4D06-802A-147B75ADA524}" dt="2023-05-21T19:36:48.052" v="359" actId="22"/>
        <pc:sldMkLst>
          <pc:docMk/>
          <pc:sldMk cId="950983963" sldId="482"/>
        </pc:sldMkLst>
        <pc:picChg chg="add del">
          <ac:chgData name="Ibrahim Rupawala" userId="16fe9d1623dd648b" providerId="LiveId" clId="{27030B2C-77D5-4D06-802A-147B75ADA524}" dt="2023-05-21T19:36:47.839" v="358" actId="22"/>
          <ac:picMkLst>
            <pc:docMk/>
            <pc:sldMk cId="950983963" sldId="482"/>
            <ac:picMk id="3" creationId="{1A7AFF56-E473-8E35-C759-D2771632ABF4}"/>
          </ac:picMkLst>
        </pc:picChg>
        <pc:picChg chg="add">
          <ac:chgData name="Ibrahim Rupawala" userId="16fe9d1623dd648b" providerId="LiveId" clId="{27030B2C-77D5-4D06-802A-147B75ADA524}" dt="2023-05-21T19:36:48.052" v="359" actId="22"/>
          <ac:picMkLst>
            <pc:docMk/>
            <pc:sldMk cId="950983963" sldId="482"/>
            <ac:picMk id="5" creationId="{D9E227A4-1D70-B6F6-388A-2A6AEC452C25}"/>
          </ac:picMkLst>
        </pc:picChg>
      </pc:sldChg>
      <pc:sldChg chg="addSp delSp add mod">
        <pc:chgData name="Ibrahim Rupawala" userId="16fe9d1623dd648b" providerId="LiveId" clId="{27030B2C-77D5-4D06-802A-147B75ADA524}" dt="2023-05-21T19:36:58.123" v="362" actId="22"/>
        <pc:sldMkLst>
          <pc:docMk/>
          <pc:sldMk cId="2190874317" sldId="483"/>
        </pc:sldMkLst>
        <pc:picChg chg="add del">
          <ac:chgData name="Ibrahim Rupawala" userId="16fe9d1623dd648b" providerId="LiveId" clId="{27030B2C-77D5-4D06-802A-147B75ADA524}" dt="2023-05-21T19:36:57.935" v="361" actId="22"/>
          <ac:picMkLst>
            <pc:docMk/>
            <pc:sldMk cId="2190874317" sldId="483"/>
            <ac:picMk id="3" creationId="{96A64FD0-B1F3-ADBF-FA06-117BB33B5A11}"/>
          </ac:picMkLst>
        </pc:picChg>
        <pc:picChg chg="add">
          <ac:chgData name="Ibrahim Rupawala" userId="16fe9d1623dd648b" providerId="LiveId" clId="{27030B2C-77D5-4D06-802A-147B75ADA524}" dt="2023-05-21T19:36:58.123" v="362" actId="22"/>
          <ac:picMkLst>
            <pc:docMk/>
            <pc:sldMk cId="2190874317" sldId="483"/>
            <ac:picMk id="5" creationId="{E2F0A239-B6FE-4217-A46F-B3F2E79A7B7C}"/>
          </ac:picMkLst>
        </pc:picChg>
      </pc:sldChg>
      <pc:sldChg chg="addSp delSp add mod">
        <pc:chgData name="Ibrahim Rupawala" userId="16fe9d1623dd648b" providerId="LiveId" clId="{27030B2C-77D5-4D06-802A-147B75ADA524}" dt="2023-05-21T19:37:09.812" v="365" actId="22"/>
        <pc:sldMkLst>
          <pc:docMk/>
          <pc:sldMk cId="1902203120" sldId="484"/>
        </pc:sldMkLst>
        <pc:picChg chg="add del">
          <ac:chgData name="Ibrahim Rupawala" userId="16fe9d1623dd648b" providerId="LiveId" clId="{27030B2C-77D5-4D06-802A-147B75ADA524}" dt="2023-05-21T19:37:09.543" v="364" actId="22"/>
          <ac:picMkLst>
            <pc:docMk/>
            <pc:sldMk cId="1902203120" sldId="484"/>
            <ac:picMk id="3" creationId="{AB186E11-CBB8-7E81-DA2D-8F196A131AF3}"/>
          </ac:picMkLst>
        </pc:picChg>
        <pc:picChg chg="add">
          <ac:chgData name="Ibrahim Rupawala" userId="16fe9d1623dd648b" providerId="LiveId" clId="{27030B2C-77D5-4D06-802A-147B75ADA524}" dt="2023-05-21T19:37:09.812" v="365" actId="22"/>
          <ac:picMkLst>
            <pc:docMk/>
            <pc:sldMk cId="1902203120" sldId="484"/>
            <ac:picMk id="5" creationId="{26F5D641-684F-EE48-D9AD-AE858DFA6416}"/>
          </ac:picMkLst>
        </pc:picChg>
      </pc:sldChg>
      <pc:sldChg chg="addSp delSp add mod">
        <pc:chgData name="Ibrahim Rupawala" userId="16fe9d1623dd648b" providerId="LiveId" clId="{27030B2C-77D5-4D06-802A-147B75ADA524}" dt="2023-05-21T19:37:19.642" v="368" actId="22"/>
        <pc:sldMkLst>
          <pc:docMk/>
          <pc:sldMk cId="593569934" sldId="485"/>
        </pc:sldMkLst>
        <pc:picChg chg="add del">
          <ac:chgData name="Ibrahim Rupawala" userId="16fe9d1623dd648b" providerId="LiveId" clId="{27030B2C-77D5-4D06-802A-147B75ADA524}" dt="2023-05-21T19:37:19.454" v="367" actId="22"/>
          <ac:picMkLst>
            <pc:docMk/>
            <pc:sldMk cId="593569934" sldId="485"/>
            <ac:picMk id="3" creationId="{89309AD3-433E-31F0-9CB7-7FF14DE68874}"/>
          </ac:picMkLst>
        </pc:picChg>
        <pc:picChg chg="add">
          <ac:chgData name="Ibrahim Rupawala" userId="16fe9d1623dd648b" providerId="LiveId" clId="{27030B2C-77D5-4D06-802A-147B75ADA524}" dt="2023-05-21T19:37:19.642" v="368" actId="22"/>
          <ac:picMkLst>
            <pc:docMk/>
            <pc:sldMk cId="593569934" sldId="485"/>
            <ac:picMk id="5" creationId="{C0AA6D65-554A-CE80-73FB-C01E1C282E36}"/>
          </ac:picMkLst>
        </pc:picChg>
      </pc:sldChg>
      <pc:sldChg chg="addSp delSp add mod">
        <pc:chgData name="Ibrahim Rupawala" userId="16fe9d1623dd648b" providerId="LiveId" clId="{27030B2C-77D5-4D06-802A-147B75ADA524}" dt="2023-05-21T19:37:29.042" v="371" actId="22"/>
        <pc:sldMkLst>
          <pc:docMk/>
          <pc:sldMk cId="714821572" sldId="486"/>
        </pc:sldMkLst>
        <pc:picChg chg="add del">
          <ac:chgData name="Ibrahim Rupawala" userId="16fe9d1623dd648b" providerId="LiveId" clId="{27030B2C-77D5-4D06-802A-147B75ADA524}" dt="2023-05-21T19:37:28.806" v="370" actId="22"/>
          <ac:picMkLst>
            <pc:docMk/>
            <pc:sldMk cId="714821572" sldId="486"/>
            <ac:picMk id="3" creationId="{42E7FCDF-1DF9-566A-0485-DB312F1B43B3}"/>
          </ac:picMkLst>
        </pc:picChg>
        <pc:picChg chg="add">
          <ac:chgData name="Ibrahim Rupawala" userId="16fe9d1623dd648b" providerId="LiveId" clId="{27030B2C-77D5-4D06-802A-147B75ADA524}" dt="2023-05-21T19:37:29.042" v="371" actId="22"/>
          <ac:picMkLst>
            <pc:docMk/>
            <pc:sldMk cId="714821572" sldId="486"/>
            <ac:picMk id="5" creationId="{592FF1C0-36FE-BE33-A6BC-4B82889FB41D}"/>
          </ac:picMkLst>
        </pc:picChg>
      </pc:sldChg>
      <pc:sldChg chg="addSp delSp add mod">
        <pc:chgData name="Ibrahim Rupawala" userId="16fe9d1623dd648b" providerId="LiveId" clId="{27030B2C-77D5-4D06-802A-147B75ADA524}" dt="2023-05-21T19:37:38.813" v="374" actId="22"/>
        <pc:sldMkLst>
          <pc:docMk/>
          <pc:sldMk cId="2915622841" sldId="487"/>
        </pc:sldMkLst>
        <pc:picChg chg="add del">
          <ac:chgData name="Ibrahim Rupawala" userId="16fe9d1623dd648b" providerId="LiveId" clId="{27030B2C-77D5-4D06-802A-147B75ADA524}" dt="2023-05-21T19:37:38.646" v="373" actId="22"/>
          <ac:picMkLst>
            <pc:docMk/>
            <pc:sldMk cId="2915622841" sldId="487"/>
            <ac:picMk id="3" creationId="{0A493B29-D15B-A731-0328-34E3EE7DD6E6}"/>
          </ac:picMkLst>
        </pc:picChg>
        <pc:picChg chg="add">
          <ac:chgData name="Ibrahim Rupawala" userId="16fe9d1623dd648b" providerId="LiveId" clId="{27030B2C-77D5-4D06-802A-147B75ADA524}" dt="2023-05-21T19:37:38.813" v="374" actId="22"/>
          <ac:picMkLst>
            <pc:docMk/>
            <pc:sldMk cId="2915622841" sldId="487"/>
            <ac:picMk id="5" creationId="{4270F5E3-C33F-05EA-B2EB-4CF6D84232ED}"/>
          </ac:picMkLst>
        </pc:picChg>
      </pc:sldChg>
      <pc:sldChg chg="addSp delSp add mod">
        <pc:chgData name="Ibrahim Rupawala" userId="16fe9d1623dd648b" providerId="LiveId" clId="{27030B2C-77D5-4D06-802A-147B75ADA524}" dt="2023-05-21T19:40:44.852" v="379" actId="22"/>
        <pc:sldMkLst>
          <pc:docMk/>
          <pc:sldMk cId="2645034064" sldId="488"/>
        </pc:sldMkLst>
        <pc:picChg chg="add del">
          <ac:chgData name="Ibrahim Rupawala" userId="16fe9d1623dd648b" providerId="LiveId" clId="{27030B2C-77D5-4D06-802A-147B75ADA524}" dt="2023-05-21T19:40:33.609" v="376" actId="22"/>
          <ac:picMkLst>
            <pc:docMk/>
            <pc:sldMk cId="2645034064" sldId="488"/>
            <ac:picMk id="3" creationId="{32333938-16F0-AA77-059A-C88F8D3B88DF}"/>
          </ac:picMkLst>
        </pc:picChg>
        <pc:picChg chg="add del">
          <ac:chgData name="Ibrahim Rupawala" userId="16fe9d1623dd648b" providerId="LiveId" clId="{27030B2C-77D5-4D06-802A-147B75ADA524}" dt="2023-05-21T19:40:44.552" v="378" actId="22"/>
          <ac:picMkLst>
            <pc:docMk/>
            <pc:sldMk cId="2645034064" sldId="488"/>
            <ac:picMk id="5" creationId="{51D16689-A415-B74B-7C3F-E3C8AD67D015}"/>
          </ac:picMkLst>
        </pc:picChg>
        <pc:picChg chg="add">
          <ac:chgData name="Ibrahim Rupawala" userId="16fe9d1623dd648b" providerId="LiveId" clId="{27030B2C-77D5-4D06-802A-147B75ADA524}" dt="2023-05-21T19:40:44.852" v="379" actId="22"/>
          <ac:picMkLst>
            <pc:docMk/>
            <pc:sldMk cId="2645034064" sldId="488"/>
            <ac:picMk id="7" creationId="{F0541D14-A89B-C4EA-9194-E46E7938C5B5}"/>
          </ac:picMkLst>
        </pc:picChg>
      </pc:sldChg>
      <pc:sldChg chg="addSp delSp add mod">
        <pc:chgData name="Ibrahim Rupawala" userId="16fe9d1623dd648b" providerId="LiveId" clId="{27030B2C-77D5-4D06-802A-147B75ADA524}" dt="2023-05-21T19:40:56.356" v="382" actId="22"/>
        <pc:sldMkLst>
          <pc:docMk/>
          <pc:sldMk cId="2938594055" sldId="489"/>
        </pc:sldMkLst>
        <pc:picChg chg="add del">
          <ac:chgData name="Ibrahim Rupawala" userId="16fe9d1623dd648b" providerId="LiveId" clId="{27030B2C-77D5-4D06-802A-147B75ADA524}" dt="2023-05-21T19:40:56.149" v="381" actId="22"/>
          <ac:picMkLst>
            <pc:docMk/>
            <pc:sldMk cId="2938594055" sldId="489"/>
            <ac:picMk id="3" creationId="{B180EF8E-BCC9-3D10-D641-E48B9BD379B9}"/>
          </ac:picMkLst>
        </pc:picChg>
        <pc:picChg chg="add">
          <ac:chgData name="Ibrahim Rupawala" userId="16fe9d1623dd648b" providerId="LiveId" clId="{27030B2C-77D5-4D06-802A-147B75ADA524}" dt="2023-05-21T19:40:56.356" v="382" actId="22"/>
          <ac:picMkLst>
            <pc:docMk/>
            <pc:sldMk cId="2938594055" sldId="489"/>
            <ac:picMk id="5" creationId="{2B85DCA6-0515-EEFB-0129-7B0D3DA64508}"/>
          </ac:picMkLst>
        </pc:picChg>
      </pc:sldChg>
      <pc:sldChg chg="addSp delSp add mod">
        <pc:chgData name="Ibrahim Rupawala" userId="16fe9d1623dd648b" providerId="LiveId" clId="{27030B2C-77D5-4D06-802A-147B75ADA524}" dt="2023-05-21T19:41:09.804" v="385" actId="22"/>
        <pc:sldMkLst>
          <pc:docMk/>
          <pc:sldMk cId="2368615686" sldId="490"/>
        </pc:sldMkLst>
        <pc:picChg chg="add del">
          <ac:chgData name="Ibrahim Rupawala" userId="16fe9d1623dd648b" providerId="LiveId" clId="{27030B2C-77D5-4D06-802A-147B75ADA524}" dt="2023-05-21T19:41:09.629" v="384" actId="22"/>
          <ac:picMkLst>
            <pc:docMk/>
            <pc:sldMk cId="2368615686" sldId="490"/>
            <ac:picMk id="3" creationId="{97CC0ACB-DA47-3FB4-1B30-D0289F79146D}"/>
          </ac:picMkLst>
        </pc:picChg>
        <pc:picChg chg="add">
          <ac:chgData name="Ibrahim Rupawala" userId="16fe9d1623dd648b" providerId="LiveId" clId="{27030B2C-77D5-4D06-802A-147B75ADA524}" dt="2023-05-21T19:41:09.804" v="385" actId="22"/>
          <ac:picMkLst>
            <pc:docMk/>
            <pc:sldMk cId="2368615686" sldId="490"/>
            <ac:picMk id="5" creationId="{270D2BD2-75A2-6D08-AF19-2DEA46A54C54}"/>
          </ac:picMkLst>
        </pc:picChg>
      </pc:sldChg>
      <pc:sldChg chg="addSp delSp add mod">
        <pc:chgData name="Ibrahim Rupawala" userId="16fe9d1623dd648b" providerId="LiveId" clId="{27030B2C-77D5-4D06-802A-147B75ADA524}" dt="2023-05-21T19:42:52.739" v="388" actId="22"/>
        <pc:sldMkLst>
          <pc:docMk/>
          <pc:sldMk cId="2772988416" sldId="491"/>
        </pc:sldMkLst>
        <pc:picChg chg="add del">
          <ac:chgData name="Ibrahim Rupawala" userId="16fe9d1623dd648b" providerId="LiveId" clId="{27030B2C-77D5-4D06-802A-147B75ADA524}" dt="2023-05-21T19:42:52.334" v="387" actId="22"/>
          <ac:picMkLst>
            <pc:docMk/>
            <pc:sldMk cId="2772988416" sldId="491"/>
            <ac:picMk id="3" creationId="{1543376E-655E-AC0F-504D-C5B633F6169E}"/>
          </ac:picMkLst>
        </pc:picChg>
        <pc:picChg chg="add">
          <ac:chgData name="Ibrahim Rupawala" userId="16fe9d1623dd648b" providerId="LiveId" clId="{27030B2C-77D5-4D06-802A-147B75ADA524}" dt="2023-05-21T19:42:52.739" v="388" actId="22"/>
          <ac:picMkLst>
            <pc:docMk/>
            <pc:sldMk cId="2772988416" sldId="491"/>
            <ac:picMk id="5" creationId="{AAFD4200-B979-1F86-7D3F-8447E752FD20}"/>
          </ac:picMkLst>
        </pc:picChg>
      </pc:sldChg>
      <pc:sldChg chg="addSp delSp add mod">
        <pc:chgData name="Ibrahim Rupawala" userId="16fe9d1623dd648b" providerId="LiveId" clId="{27030B2C-77D5-4D06-802A-147B75ADA524}" dt="2023-05-21T19:43:03.241" v="391" actId="22"/>
        <pc:sldMkLst>
          <pc:docMk/>
          <pc:sldMk cId="905781661" sldId="492"/>
        </pc:sldMkLst>
        <pc:picChg chg="add del">
          <ac:chgData name="Ibrahim Rupawala" userId="16fe9d1623dd648b" providerId="LiveId" clId="{27030B2C-77D5-4D06-802A-147B75ADA524}" dt="2023-05-21T19:43:03.030" v="390" actId="22"/>
          <ac:picMkLst>
            <pc:docMk/>
            <pc:sldMk cId="905781661" sldId="492"/>
            <ac:picMk id="3" creationId="{7B3BC57D-BD3C-7604-CE92-9E8E78751E2B}"/>
          </ac:picMkLst>
        </pc:picChg>
        <pc:picChg chg="add">
          <ac:chgData name="Ibrahim Rupawala" userId="16fe9d1623dd648b" providerId="LiveId" clId="{27030B2C-77D5-4D06-802A-147B75ADA524}" dt="2023-05-21T19:43:03.241" v="391" actId="22"/>
          <ac:picMkLst>
            <pc:docMk/>
            <pc:sldMk cId="905781661" sldId="492"/>
            <ac:picMk id="5" creationId="{78A5C21D-C883-5657-45A0-59FB8D2A8BA0}"/>
          </ac:picMkLst>
        </pc:picChg>
      </pc:sldChg>
      <pc:sldChg chg="addSp delSp add mod">
        <pc:chgData name="Ibrahim Rupawala" userId="16fe9d1623dd648b" providerId="LiveId" clId="{27030B2C-77D5-4D06-802A-147B75ADA524}" dt="2023-05-21T19:43:14.673" v="394" actId="22"/>
        <pc:sldMkLst>
          <pc:docMk/>
          <pc:sldMk cId="522320763" sldId="493"/>
        </pc:sldMkLst>
        <pc:picChg chg="add del">
          <ac:chgData name="Ibrahim Rupawala" userId="16fe9d1623dd648b" providerId="LiveId" clId="{27030B2C-77D5-4D06-802A-147B75ADA524}" dt="2023-05-21T19:43:14.479" v="393" actId="22"/>
          <ac:picMkLst>
            <pc:docMk/>
            <pc:sldMk cId="522320763" sldId="493"/>
            <ac:picMk id="3" creationId="{0F0B5FD5-311E-627E-9F2B-7BAF375E8BCA}"/>
          </ac:picMkLst>
        </pc:picChg>
        <pc:picChg chg="add">
          <ac:chgData name="Ibrahim Rupawala" userId="16fe9d1623dd648b" providerId="LiveId" clId="{27030B2C-77D5-4D06-802A-147B75ADA524}" dt="2023-05-21T19:43:14.673" v="394" actId="22"/>
          <ac:picMkLst>
            <pc:docMk/>
            <pc:sldMk cId="522320763" sldId="493"/>
            <ac:picMk id="5" creationId="{2ED9C429-FA69-CD65-2B75-D77993A51335}"/>
          </ac:picMkLst>
        </pc:picChg>
      </pc:sldChg>
      <pc:sldChg chg="addSp delSp add mod">
        <pc:chgData name="Ibrahim Rupawala" userId="16fe9d1623dd648b" providerId="LiveId" clId="{27030B2C-77D5-4D06-802A-147B75ADA524}" dt="2023-05-21T19:44:46.443" v="397" actId="22"/>
        <pc:sldMkLst>
          <pc:docMk/>
          <pc:sldMk cId="798054606" sldId="494"/>
        </pc:sldMkLst>
        <pc:picChg chg="add del">
          <ac:chgData name="Ibrahim Rupawala" userId="16fe9d1623dd648b" providerId="LiveId" clId="{27030B2C-77D5-4D06-802A-147B75ADA524}" dt="2023-05-21T19:44:46.198" v="396" actId="22"/>
          <ac:picMkLst>
            <pc:docMk/>
            <pc:sldMk cId="798054606" sldId="494"/>
            <ac:picMk id="3" creationId="{D9F19C5E-97F8-226D-88F6-FA5AB5F7818B}"/>
          </ac:picMkLst>
        </pc:picChg>
        <pc:picChg chg="add">
          <ac:chgData name="Ibrahim Rupawala" userId="16fe9d1623dd648b" providerId="LiveId" clId="{27030B2C-77D5-4D06-802A-147B75ADA524}" dt="2023-05-21T19:44:46.443" v="397" actId="22"/>
          <ac:picMkLst>
            <pc:docMk/>
            <pc:sldMk cId="798054606" sldId="494"/>
            <ac:picMk id="5" creationId="{901CB35E-C135-7270-835D-3195B98EA1D3}"/>
          </ac:picMkLst>
        </pc:picChg>
      </pc:sldChg>
      <pc:sldChg chg="addSp delSp add mod">
        <pc:chgData name="Ibrahim Rupawala" userId="16fe9d1623dd648b" providerId="LiveId" clId="{27030B2C-77D5-4D06-802A-147B75ADA524}" dt="2023-05-21T19:44:56.837" v="400" actId="22"/>
        <pc:sldMkLst>
          <pc:docMk/>
          <pc:sldMk cId="3768917853" sldId="495"/>
        </pc:sldMkLst>
        <pc:picChg chg="add del">
          <ac:chgData name="Ibrahim Rupawala" userId="16fe9d1623dd648b" providerId="LiveId" clId="{27030B2C-77D5-4D06-802A-147B75ADA524}" dt="2023-05-21T19:44:56.574" v="399" actId="22"/>
          <ac:picMkLst>
            <pc:docMk/>
            <pc:sldMk cId="3768917853" sldId="495"/>
            <ac:picMk id="3" creationId="{9D21825B-A2B5-F4AC-FAE1-F49FA65FB1F0}"/>
          </ac:picMkLst>
        </pc:picChg>
        <pc:picChg chg="add">
          <ac:chgData name="Ibrahim Rupawala" userId="16fe9d1623dd648b" providerId="LiveId" clId="{27030B2C-77D5-4D06-802A-147B75ADA524}" dt="2023-05-21T19:44:56.837" v="400" actId="22"/>
          <ac:picMkLst>
            <pc:docMk/>
            <pc:sldMk cId="3768917853" sldId="495"/>
            <ac:picMk id="5" creationId="{EA1805F2-6139-955C-2145-A5E66C613CB1}"/>
          </ac:picMkLst>
        </pc:picChg>
      </pc:sldChg>
      <pc:sldChg chg="addSp delSp add mod">
        <pc:chgData name="Ibrahim Rupawala" userId="16fe9d1623dd648b" providerId="LiveId" clId="{27030B2C-77D5-4D06-802A-147B75ADA524}" dt="2023-05-21T19:45:07.075" v="403" actId="22"/>
        <pc:sldMkLst>
          <pc:docMk/>
          <pc:sldMk cId="1690325198" sldId="496"/>
        </pc:sldMkLst>
        <pc:picChg chg="add del">
          <ac:chgData name="Ibrahim Rupawala" userId="16fe9d1623dd648b" providerId="LiveId" clId="{27030B2C-77D5-4D06-802A-147B75ADA524}" dt="2023-05-21T19:45:06.806" v="402" actId="22"/>
          <ac:picMkLst>
            <pc:docMk/>
            <pc:sldMk cId="1690325198" sldId="496"/>
            <ac:picMk id="3" creationId="{DD462A52-500F-46E0-B307-3A13DF3185E6}"/>
          </ac:picMkLst>
        </pc:picChg>
        <pc:picChg chg="add">
          <ac:chgData name="Ibrahim Rupawala" userId="16fe9d1623dd648b" providerId="LiveId" clId="{27030B2C-77D5-4D06-802A-147B75ADA524}" dt="2023-05-21T19:45:07.075" v="403" actId="22"/>
          <ac:picMkLst>
            <pc:docMk/>
            <pc:sldMk cId="1690325198" sldId="496"/>
            <ac:picMk id="5" creationId="{2B815BCF-45A9-87D5-468C-48A04F3F48A1}"/>
          </ac:picMkLst>
        </pc:picChg>
      </pc:sldChg>
      <pc:sldChg chg="addSp delSp add mod">
        <pc:chgData name="Ibrahim Rupawala" userId="16fe9d1623dd648b" providerId="LiveId" clId="{27030B2C-77D5-4D06-802A-147B75ADA524}" dt="2023-05-21T19:45:16.233" v="406" actId="22"/>
        <pc:sldMkLst>
          <pc:docMk/>
          <pc:sldMk cId="712777752" sldId="497"/>
        </pc:sldMkLst>
        <pc:picChg chg="add del">
          <ac:chgData name="Ibrahim Rupawala" userId="16fe9d1623dd648b" providerId="LiveId" clId="{27030B2C-77D5-4D06-802A-147B75ADA524}" dt="2023-05-21T19:45:16.029" v="405" actId="22"/>
          <ac:picMkLst>
            <pc:docMk/>
            <pc:sldMk cId="712777752" sldId="497"/>
            <ac:picMk id="3" creationId="{FF2031BC-6A74-F6F8-11BF-5CD4CD50EF82}"/>
          </ac:picMkLst>
        </pc:picChg>
        <pc:picChg chg="add">
          <ac:chgData name="Ibrahim Rupawala" userId="16fe9d1623dd648b" providerId="LiveId" clId="{27030B2C-77D5-4D06-802A-147B75ADA524}" dt="2023-05-21T19:45:16.233" v="406" actId="22"/>
          <ac:picMkLst>
            <pc:docMk/>
            <pc:sldMk cId="712777752" sldId="497"/>
            <ac:picMk id="5" creationId="{1E3176A9-E027-54A1-CEAC-C36F8799AD50}"/>
          </ac:picMkLst>
        </pc:picChg>
      </pc:sldChg>
      <pc:sldChg chg="addSp delSp add mod">
        <pc:chgData name="Ibrahim Rupawala" userId="16fe9d1623dd648b" providerId="LiveId" clId="{27030B2C-77D5-4D06-802A-147B75ADA524}" dt="2023-05-21T19:45:25.141" v="409" actId="22"/>
        <pc:sldMkLst>
          <pc:docMk/>
          <pc:sldMk cId="2204368537" sldId="498"/>
        </pc:sldMkLst>
        <pc:picChg chg="add del">
          <ac:chgData name="Ibrahim Rupawala" userId="16fe9d1623dd648b" providerId="LiveId" clId="{27030B2C-77D5-4D06-802A-147B75ADA524}" dt="2023-05-21T19:45:24.910" v="408" actId="22"/>
          <ac:picMkLst>
            <pc:docMk/>
            <pc:sldMk cId="2204368537" sldId="498"/>
            <ac:picMk id="3" creationId="{93B48ED6-267E-402C-B94B-9B041F75D6E6}"/>
          </ac:picMkLst>
        </pc:picChg>
        <pc:picChg chg="add">
          <ac:chgData name="Ibrahim Rupawala" userId="16fe9d1623dd648b" providerId="LiveId" clId="{27030B2C-77D5-4D06-802A-147B75ADA524}" dt="2023-05-21T19:45:25.141" v="409" actId="22"/>
          <ac:picMkLst>
            <pc:docMk/>
            <pc:sldMk cId="2204368537" sldId="498"/>
            <ac:picMk id="5" creationId="{69A25E1B-7B16-F053-F1E3-4DC3FED4C377}"/>
          </ac:picMkLst>
        </pc:picChg>
      </pc:sldChg>
      <pc:sldChg chg="addSp delSp add mod">
        <pc:chgData name="Ibrahim Rupawala" userId="16fe9d1623dd648b" providerId="LiveId" clId="{27030B2C-77D5-4D06-802A-147B75ADA524}" dt="2023-05-21T19:45:46.421" v="412" actId="22"/>
        <pc:sldMkLst>
          <pc:docMk/>
          <pc:sldMk cId="4111855122" sldId="499"/>
        </pc:sldMkLst>
        <pc:picChg chg="add del">
          <ac:chgData name="Ibrahim Rupawala" userId="16fe9d1623dd648b" providerId="LiveId" clId="{27030B2C-77D5-4D06-802A-147B75ADA524}" dt="2023-05-21T19:45:46.183" v="411" actId="22"/>
          <ac:picMkLst>
            <pc:docMk/>
            <pc:sldMk cId="4111855122" sldId="499"/>
            <ac:picMk id="3" creationId="{956923B1-0BE5-6F09-FD57-3A8DF4967B62}"/>
          </ac:picMkLst>
        </pc:picChg>
        <pc:picChg chg="add">
          <ac:chgData name="Ibrahim Rupawala" userId="16fe9d1623dd648b" providerId="LiveId" clId="{27030B2C-77D5-4D06-802A-147B75ADA524}" dt="2023-05-21T19:45:46.421" v="412" actId="22"/>
          <ac:picMkLst>
            <pc:docMk/>
            <pc:sldMk cId="4111855122" sldId="499"/>
            <ac:picMk id="5" creationId="{3A7460FD-B893-C2B2-7F5F-DA349B4C99CD}"/>
          </ac:picMkLst>
        </pc:picChg>
      </pc:sldChg>
      <pc:sldChg chg="addSp delSp add mod">
        <pc:chgData name="Ibrahim Rupawala" userId="16fe9d1623dd648b" providerId="LiveId" clId="{27030B2C-77D5-4D06-802A-147B75ADA524}" dt="2023-05-21T19:45:58.082" v="415" actId="22"/>
        <pc:sldMkLst>
          <pc:docMk/>
          <pc:sldMk cId="1468902848" sldId="500"/>
        </pc:sldMkLst>
        <pc:picChg chg="add del">
          <ac:chgData name="Ibrahim Rupawala" userId="16fe9d1623dd648b" providerId="LiveId" clId="{27030B2C-77D5-4D06-802A-147B75ADA524}" dt="2023-05-21T19:45:57.837" v="414" actId="22"/>
          <ac:picMkLst>
            <pc:docMk/>
            <pc:sldMk cId="1468902848" sldId="500"/>
            <ac:picMk id="3" creationId="{D337887D-FA1D-42B6-B1E9-7E5170767A91}"/>
          </ac:picMkLst>
        </pc:picChg>
        <pc:picChg chg="add">
          <ac:chgData name="Ibrahim Rupawala" userId="16fe9d1623dd648b" providerId="LiveId" clId="{27030B2C-77D5-4D06-802A-147B75ADA524}" dt="2023-05-21T19:45:58.082" v="415" actId="22"/>
          <ac:picMkLst>
            <pc:docMk/>
            <pc:sldMk cId="1468902848" sldId="500"/>
            <ac:picMk id="5" creationId="{0FC946EF-9FFF-1105-8E84-461AF17599A2}"/>
          </ac:picMkLst>
        </pc:picChg>
      </pc:sldChg>
      <pc:sldChg chg="addSp delSp add mod">
        <pc:chgData name="Ibrahim Rupawala" userId="16fe9d1623dd648b" providerId="LiveId" clId="{27030B2C-77D5-4D06-802A-147B75ADA524}" dt="2023-05-21T19:46:09.395" v="418" actId="22"/>
        <pc:sldMkLst>
          <pc:docMk/>
          <pc:sldMk cId="172212989" sldId="501"/>
        </pc:sldMkLst>
        <pc:picChg chg="add del">
          <ac:chgData name="Ibrahim Rupawala" userId="16fe9d1623dd648b" providerId="LiveId" clId="{27030B2C-77D5-4D06-802A-147B75ADA524}" dt="2023-05-21T19:46:09.190" v="417" actId="22"/>
          <ac:picMkLst>
            <pc:docMk/>
            <pc:sldMk cId="172212989" sldId="501"/>
            <ac:picMk id="3" creationId="{DA61CF4F-592F-4E04-EACB-61A05B277899}"/>
          </ac:picMkLst>
        </pc:picChg>
        <pc:picChg chg="add">
          <ac:chgData name="Ibrahim Rupawala" userId="16fe9d1623dd648b" providerId="LiveId" clId="{27030B2C-77D5-4D06-802A-147B75ADA524}" dt="2023-05-21T19:46:09.395" v="418" actId="22"/>
          <ac:picMkLst>
            <pc:docMk/>
            <pc:sldMk cId="172212989" sldId="501"/>
            <ac:picMk id="5" creationId="{5AC9C820-60E0-5933-D6CD-E10FA3C709AE}"/>
          </ac:picMkLst>
        </pc:picChg>
      </pc:sldChg>
      <pc:sldChg chg="addSp delSp add mod">
        <pc:chgData name="Ibrahim Rupawala" userId="16fe9d1623dd648b" providerId="LiveId" clId="{27030B2C-77D5-4D06-802A-147B75ADA524}" dt="2023-05-21T19:46:19.929" v="421" actId="22"/>
        <pc:sldMkLst>
          <pc:docMk/>
          <pc:sldMk cId="3861774309" sldId="502"/>
        </pc:sldMkLst>
        <pc:picChg chg="add del">
          <ac:chgData name="Ibrahim Rupawala" userId="16fe9d1623dd648b" providerId="LiveId" clId="{27030B2C-77D5-4D06-802A-147B75ADA524}" dt="2023-05-21T19:46:19.718" v="420" actId="22"/>
          <ac:picMkLst>
            <pc:docMk/>
            <pc:sldMk cId="3861774309" sldId="502"/>
            <ac:picMk id="3" creationId="{EEE405CD-2C43-E7E3-C1AF-D63D9D0E564D}"/>
          </ac:picMkLst>
        </pc:picChg>
        <pc:picChg chg="add">
          <ac:chgData name="Ibrahim Rupawala" userId="16fe9d1623dd648b" providerId="LiveId" clId="{27030B2C-77D5-4D06-802A-147B75ADA524}" dt="2023-05-21T19:46:19.929" v="421" actId="22"/>
          <ac:picMkLst>
            <pc:docMk/>
            <pc:sldMk cId="3861774309" sldId="502"/>
            <ac:picMk id="5" creationId="{970AFBF2-823B-FA0A-05EB-BC60E2C022E6}"/>
          </ac:picMkLst>
        </pc:picChg>
      </pc:sldChg>
      <pc:sldChg chg="addSp delSp add mod">
        <pc:chgData name="Ibrahim Rupawala" userId="16fe9d1623dd648b" providerId="LiveId" clId="{27030B2C-77D5-4D06-802A-147B75ADA524}" dt="2023-05-21T19:46:31.602" v="424" actId="22"/>
        <pc:sldMkLst>
          <pc:docMk/>
          <pc:sldMk cId="62249425" sldId="503"/>
        </pc:sldMkLst>
        <pc:picChg chg="add del">
          <ac:chgData name="Ibrahim Rupawala" userId="16fe9d1623dd648b" providerId="LiveId" clId="{27030B2C-77D5-4D06-802A-147B75ADA524}" dt="2023-05-21T19:46:31.342" v="423" actId="22"/>
          <ac:picMkLst>
            <pc:docMk/>
            <pc:sldMk cId="62249425" sldId="503"/>
            <ac:picMk id="3" creationId="{112A90E2-8C6C-F407-955D-09B65B617AA4}"/>
          </ac:picMkLst>
        </pc:picChg>
        <pc:picChg chg="add">
          <ac:chgData name="Ibrahim Rupawala" userId="16fe9d1623dd648b" providerId="LiveId" clId="{27030B2C-77D5-4D06-802A-147B75ADA524}" dt="2023-05-21T19:46:31.602" v="424" actId="22"/>
          <ac:picMkLst>
            <pc:docMk/>
            <pc:sldMk cId="62249425" sldId="503"/>
            <ac:picMk id="5" creationId="{5F897066-47C6-2B74-1958-7EF99E566719}"/>
          </ac:picMkLst>
        </pc:picChg>
      </pc:sldChg>
      <pc:sldChg chg="addSp delSp add mod">
        <pc:chgData name="Ibrahim Rupawala" userId="16fe9d1623dd648b" providerId="LiveId" clId="{27030B2C-77D5-4D06-802A-147B75ADA524}" dt="2023-05-21T19:47:34.611" v="427" actId="22"/>
        <pc:sldMkLst>
          <pc:docMk/>
          <pc:sldMk cId="1938705898" sldId="504"/>
        </pc:sldMkLst>
        <pc:picChg chg="add del">
          <ac:chgData name="Ibrahim Rupawala" userId="16fe9d1623dd648b" providerId="LiveId" clId="{27030B2C-77D5-4D06-802A-147B75ADA524}" dt="2023-05-21T19:47:34.357" v="426" actId="22"/>
          <ac:picMkLst>
            <pc:docMk/>
            <pc:sldMk cId="1938705898" sldId="504"/>
            <ac:picMk id="3" creationId="{A65570A6-90A3-C437-1547-F4CED5E3DABF}"/>
          </ac:picMkLst>
        </pc:picChg>
        <pc:picChg chg="add">
          <ac:chgData name="Ibrahim Rupawala" userId="16fe9d1623dd648b" providerId="LiveId" clId="{27030B2C-77D5-4D06-802A-147B75ADA524}" dt="2023-05-21T19:47:34.611" v="427" actId="22"/>
          <ac:picMkLst>
            <pc:docMk/>
            <pc:sldMk cId="1938705898" sldId="504"/>
            <ac:picMk id="5" creationId="{9237954D-9BAF-5F8B-CFE2-AF8C6DD8844B}"/>
          </ac:picMkLst>
        </pc:picChg>
      </pc:sldChg>
      <pc:sldChg chg="addSp delSp add mod">
        <pc:chgData name="Ibrahim Rupawala" userId="16fe9d1623dd648b" providerId="LiveId" clId="{27030B2C-77D5-4D06-802A-147B75ADA524}" dt="2023-05-21T19:47:44.524" v="430" actId="22"/>
        <pc:sldMkLst>
          <pc:docMk/>
          <pc:sldMk cId="2533964030" sldId="505"/>
        </pc:sldMkLst>
        <pc:picChg chg="add del">
          <ac:chgData name="Ibrahim Rupawala" userId="16fe9d1623dd648b" providerId="LiveId" clId="{27030B2C-77D5-4D06-802A-147B75ADA524}" dt="2023-05-21T19:47:44.270" v="429" actId="22"/>
          <ac:picMkLst>
            <pc:docMk/>
            <pc:sldMk cId="2533964030" sldId="505"/>
            <ac:picMk id="3" creationId="{31FB8627-F495-5D8C-58E6-1BCE1E285845}"/>
          </ac:picMkLst>
        </pc:picChg>
        <pc:picChg chg="add">
          <ac:chgData name="Ibrahim Rupawala" userId="16fe9d1623dd648b" providerId="LiveId" clId="{27030B2C-77D5-4D06-802A-147B75ADA524}" dt="2023-05-21T19:47:44.524" v="430" actId="22"/>
          <ac:picMkLst>
            <pc:docMk/>
            <pc:sldMk cId="2533964030" sldId="505"/>
            <ac:picMk id="5" creationId="{A9073CE5-46F7-CDA4-2A63-A80209901422}"/>
          </ac:picMkLst>
        </pc:picChg>
      </pc:sldChg>
      <pc:sldChg chg="addSp delSp add mod">
        <pc:chgData name="Ibrahim Rupawala" userId="16fe9d1623dd648b" providerId="LiveId" clId="{27030B2C-77D5-4D06-802A-147B75ADA524}" dt="2023-05-21T19:47:54.482" v="433" actId="22"/>
        <pc:sldMkLst>
          <pc:docMk/>
          <pc:sldMk cId="1606339536" sldId="506"/>
        </pc:sldMkLst>
        <pc:picChg chg="add del">
          <ac:chgData name="Ibrahim Rupawala" userId="16fe9d1623dd648b" providerId="LiveId" clId="{27030B2C-77D5-4D06-802A-147B75ADA524}" dt="2023-05-21T19:47:54.189" v="432" actId="22"/>
          <ac:picMkLst>
            <pc:docMk/>
            <pc:sldMk cId="1606339536" sldId="506"/>
            <ac:picMk id="3" creationId="{A92BC6AA-00FC-FD07-C540-01BD16D660C3}"/>
          </ac:picMkLst>
        </pc:picChg>
        <pc:picChg chg="add">
          <ac:chgData name="Ibrahim Rupawala" userId="16fe9d1623dd648b" providerId="LiveId" clId="{27030B2C-77D5-4D06-802A-147B75ADA524}" dt="2023-05-21T19:47:54.482" v="433" actId="22"/>
          <ac:picMkLst>
            <pc:docMk/>
            <pc:sldMk cId="1606339536" sldId="506"/>
            <ac:picMk id="5" creationId="{408BEC8A-0113-AC97-0E70-D131A3C2D4AE}"/>
          </ac:picMkLst>
        </pc:picChg>
      </pc:sldChg>
      <pc:sldChg chg="addSp delSp add mod">
        <pc:chgData name="Ibrahim Rupawala" userId="16fe9d1623dd648b" providerId="LiveId" clId="{27030B2C-77D5-4D06-802A-147B75ADA524}" dt="2023-05-21T19:48:35.130" v="436" actId="22"/>
        <pc:sldMkLst>
          <pc:docMk/>
          <pc:sldMk cId="3229763251" sldId="507"/>
        </pc:sldMkLst>
        <pc:picChg chg="add del">
          <ac:chgData name="Ibrahim Rupawala" userId="16fe9d1623dd648b" providerId="LiveId" clId="{27030B2C-77D5-4D06-802A-147B75ADA524}" dt="2023-05-21T19:48:34.902" v="435" actId="22"/>
          <ac:picMkLst>
            <pc:docMk/>
            <pc:sldMk cId="3229763251" sldId="507"/>
            <ac:picMk id="3" creationId="{A5CB0D41-7F48-6885-1F6D-A7909D5D893D}"/>
          </ac:picMkLst>
        </pc:picChg>
        <pc:picChg chg="add">
          <ac:chgData name="Ibrahim Rupawala" userId="16fe9d1623dd648b" providerId="LiveId" clId="{27030B2C-77D5-4D06-802A-147B75ADA524}" dt="2023-05-21T19:48:35.130" v="436" actId="22"/>
          <ac:picMkLst>
            <pc:docMk/>
            <pc:sldMk cId="3229763251" sldId="507"/>
            <ac:picMk id="5" creationId="{C3516955-ED0A-2E0B-40C4-97D1FFDE844D}"/>
          </ac:picMkLst>
        </pc:picChg>
      </pc:sldChg>
      <pc:sldChg chg="addSp delSp add mod">
        <pc:chgData name="Ibrahim Rupawala" userId="16fe9d1623dd648b" providerId="LiveId" clId="{27030B2C-77D5-4D06-802A-147B75ADA524}" dt="2023-05-21T19:48:49.427" v="439" actId="22"/>
        <pc:sldMkLst>
          <pc:docMk/>
          <pc:sldMk cId="3352221318" sldId="508"/>
        </pc:sldMkLst>
        <pc:picChg chg="add del">
          <ac:chgData name="Ibrahim Rupawala" userId="16fe9d1623dd648b" providerId="LiveId" clId="{27030B2C-77D5-4D06-802A-147B75ADA524}" dt="2023-05-21T19:48:49.214" v="438" actId="22"/>
          <ac:picMkLst>
            <pc:docMk/>
            <pc:sldMk cId="3352221318" sldId="508"/>
            <ac:picMk id="3" creationId="{57034C20-C5C6-CCEC-0BF0-C30EEC8F7EFF}"/>
          </ac:picMkLst>
        </pc:picChg>
        <pc:picChg chg="add">
          <ac:chgData name="Ibrahim Rupawala" userId="16fe9d1623dd648b" providerId="LiveId" clId="{27030B2C-77D5-4D06-802A-147B75ADA524}" dt="2023-05-21T19:48:49.427" v="439" actId="22"/>
          <ac:picMkLst>
            <pc:docMk/>
            <pc:sldMk cId="3352221318" sldId="508"/>
            <ac:picMk id="5" creationId="{0C7600BC-C0D1-23BF-3170-DB0E88F89FC6}"/>
          </ac:picMkLst>
        </pc:picChg>
      </pc:sldChg>
      <pc:sldChg chg="addSp delSp add mod">
        <pc:chgData name="Ibrahim Rupawala" userId="16fe9d1623dd648b" providerId="LiveId" clId="{27030B2C-77D5-4D06-802A-147B75ADA524}" dt="2023-05-21T19:49:03.901" v="442" actId="22"/>
        <pc:sldMkLst>
          <pc:docMk/>
          <pc:sldMk cId="2700756297" sldId="509"/>
        </pc:sldMkLst>
        <pc:picChg chg="add del">
          <ac:chgData name="Ibrahim Rupawala" userId="16fe9d1623dd648b" providerId="LiveId" clId="{27030B2C-77D5-4D06-802A-147B75ADA524}" dt="2023-05-21T19:49:03.669" v="441" actId="22"/>
          <ac:picMkLst>
            <pc:docMk/>
            <pc:sldMk cId="2700756297" sldId="509"/>
            <ac:picMk id="3" creationId="{E9075412-1992-8E8F-44E2-75D465AFA367}"/>
          </ac:picMkLst>
        </pc:picChg>
        <pc:picChg chg="add">
          <ac:chgData name="Ibrahim Rupawala" userId="16fe9d1623dd648b" providerId="LiveId" clId="{27030B2C-77D5-4D06-802A-147B75ADA524}" dt="2023-05-21T19:49:03.901" v="442" actId="22"/>
          <ac:picMkLst>
            <pc:docMk/>
            <pc:sldMk cId="2700756297" sldId="509"/>
            <ac:picMk id="5" creationId="{20E6437D-F337-430C-C0A9-D9C041EBF093}"/>
          </ac:picMkLst>
        </pc:picChg>
      </pc:sldChg>
      <pc:sldChg chg="addSp delSp add mod">
        <pc:chgData name="Ibrahim Rupawala" userId="16fe9d1623dd648b" providerId="LiveId" clId="{27030B2C-77D5-4D06-802A-147B75ADA524}" dt="2023-05-21T19:49:20.789" v="445" actId="22"/>
        <pc:sldMkLst>
          <pc:docMk/>
          <pc:sldMk cId="2738920373" sldId="510"/>
        </pc:sldMkLst>
        <pc:picChg chg="add del">
          <ac:chgData name="Ibrahim Rupawala" userId="16fe9d1623dd648b" providerId="LiveId" clId="{27030B2C-77D5-4D06-802A-147B75ADA524}" dt="2023-05-21T19:49:20.541" v="444" actId="22"/>
          <ac:picMkLst>
            <pc:docMk/>
            <pc:sldMk cId="2738920373" sldId="510"/>
            <ac:picMk id="3" creationId="{AFC00EE2-F289-32D9-AB88-069080B812EA}"/>
          </ac:picMkLst>
        </pc:picChg>
        <pc:picChg chg="add">
          <ac:chgData name="Ibrahim Rupawala" userId="16fe9d1623dd648b" providerId="LiveId" clId="{27030B2C-77D5-4D06-802A-147B75ADA524}" dt="2023-05-21T19:49:20.789" v="445" actId="22"/>
          <ac:picMkLst>
            <pc:docMk/>
            <pc:sldMk cId="2738920373" sldId="510"/>
            <ac:picMk id="5" creationId="{71ED9E6F-8523-8B1F-FAAD-AE651F9B179F}"/>
          </ac:picMkLst>
        </pc:picChg>
      </pc:sldChg>
      <pc:sldChg chg="addSp delSp add mod">
        <pc:chgData name="Ibrahim Rupawala" userId="16fe9d1623dd648b" providerId="LiveId" clId="{27030B2C-77D5-4D06-802A-147B75ADA524}" dt="2023-05-21T19:49:30.714" v="448" actId="22"/>
        <pc:sldMkLst>
          <pc:docMk/>
          <pc:sldMk cId="2362702999" sldId="511"/>
        </pc:sldMkLst>
        <pc:picChg chg="add del">
          <ac:chgData name="Ibrahim Rupawala" userId="16fe9d1623dd648b" providerId="LiveId" clId="{27030B2C-77D5-4D06-802A-147B75ADA524}" dt="2023-05-21T19:49:30.500" v="447" actId="22"/>
          <ac:picMkLst>
            <pc:docMk/>
            <pc:sldMk cId="2362702999" sldId="511"/>
            <ac:picMk id="3" creationId="{3F15E9FE-7450-E768-0072-80259CD8E1C1}"/>
          </ac:picMkLst>
        </pc:picChg>
        <pc:picChg chg="add">
          <ac:chgData name="Ibrahim Rupawala" userId="16fe9d1623dd648b" providerId="LiveId" clId="{27030B2C-77D5-4D06-802A-147B75ADA524}" dt="2023-05-21T19:49:30.714" v="448" actId="22"/>
          <ac:picMkLst>
            <pc:docMk/>
            <pc:sldMk cId="2362702999" sldId="511"/>
            <ac:picMk id="5" creationId="{3D3B89A9-9730-2BC2-1EA9-AD213C256351}"/>
          </ac:picMkLst>
        </pc:picChg>
      </pc:sldChg>
      <pc:sldChg chg="addSp delSp add mod">
        <pc:chgData name="Ibrahim Rupawala" userId="16fe9d1623dd648b" providerId="LiveId" clId="{27030B2C-77D5-4D06-802A-147B75ADA524}" dt="2023-05-21T19:49:42.827" v="451" actId="22"/>
        <pc:sldMkLst>
          <pc:docMk/>
          <pc:sldMk cId="1153546945" sldId="512"/>
        </pc:sldMkLst>
        <pc:picChg chg="add del">
          <ac:chgData name="Ibrahim Rupawala" userId="16fe9d1623dd648b" providerId="LiveId" clId="{27030B2C-77D5-4D06-802A-147B75ADA524}" dt="2023-05-21T19:49:42.679" v="450" actId="22"/>
          <ac:picMkLst>
            <pc:docMk/>
            <pc:sldMk cId="1153546945" sldId="512"/>
            <ac:picMk id="3" creationId="{122455D6-2554-F90B-5EDF-7EFCCFB5878A}"/>
          </ac:picMkLst>
        </pc:picChg>
        <pc:picChg chg="add">
          <ac:chgData name="Ibrahim Rupawala" userId="16fe9d1623dd648b" providerId="LiveId" clId="{27030B2C-77D5-4D06-802A-147B75ADA524}" dt="2023-05-21T19:49:42.827" v="451" actId="22"/>
          <ac:picMkLst>
            <pc:docMk/>
            <pc:sldMk cId="1153546945" sldId="512"/>
            <ac:picMk id="5" creationId="{2A5C06CF-97D7-CE04-4BDD-4C46208101EF}"/>
          </ac:picMkLst>
        </pc:picChg>
      </pc:sldChg>
      <pc:sldChg chg="addSp delSp add mod">
        <pc:chgData name="Ibrahim Rupawala" userId="16fe9d1623dd648b" providerId="LiveId" clId="{27030B2C-77D5-4D06-802A-147B75ADA524}" dt="2023-05-21T19:52:03.707" v="454" actId="22"/>
        <pc:sldMkLst>
          <pc:docMk/>
          <pc:sldMk cId="1710774137" sldId="513"/>
        </pc:sldMkLst>
        <pc:picChg chg="add del">
          <ac:chgData name="Ibrahim Rupawala" userId="16fe9d1623dd648b" providerId="LiveId" clId="{27030B2C-77D5-4D06-802A-147B75ADA524}" dt="2023-05-21T19:52:03.406" v="453" actId="22"/>
          <ac:picMkLst>
            <pc:docMk/>
            <pc:sldMk cId="1710774137" sldId="513"/>
            <ac:picMk id="3" creationId="{E3428869-D27D-B4CC-4E86-D123A0C5DEAB}"/>
          </ac:picMkLst>
        </pc:picChg>
        <pc:picChg chg="add">
          <ac:chgData name="Ibrahim Rupawala" userId="16fe9d1623dd648b" providerId="LiveId" clId="{27030B2C-77D5-4D06-802A-147B75ADA524}" dt="2023-05-21T19:52:03.707" v="454" actId="22"/>
          <ac:picMkLst>
            <pc:docMk/>
            <pc:sldMk cId="1710774137" sldId="513"/>
            <ac:picMk id="5" creationId="{E08AB92A-86F8-1E20-EE50-D8057BD5A2FC}"/>
          </ac:picMkLst>
        </pc:picChg>
      </pc:sldChg>
      <pc:sldChg chg="addSp delSp add mod">
        <pc:chgData name="Ibrahim Rupawala" userId="16fe9d1623dd648b" providerId="LiveId" clId="{27030B2C-77D5-4D06-802A-147B75ADA524}" dt="2023-05-21T19:52:13.881" v="457" actId="22"/>
        <pc:sldMkLst>
          <pc:docMk/>
          <pc:sldMk cId="1105873194" sldId="514"/>
        </pc:sldMkLst>
        <pc:picChg chg="add del">
          <ac:chgData name="Ibrahim Rupawala" userId="16fe9d1623dd648b" providerId="LiveId" clId="{27030B2C-77D5-4D06-802A-147B75ADA524}" dt="2023-05-21T19:52:13.660" v="456" actId="22"/>
          <ac:picMkLst>
            <pc:docMk/>
            <pc:sldMk cId="1105873194" sldId="514"/>
            <ac:picMk id="3" creationId="{1C9E5EEE-53B5-9EEF-92F0-067AAAB26D90}"/>
          </ac:picMkLst>
        </pc:picChg>
        <pc:picChg chg="add">
          <ac:chgData name="Ibrahim Rupawala" userId="16fe9d1623dd648b" providerId="LiveId" clId="{27030B2C-77D5-4D06-802A-147B75ADA524}" dt="2023-05-21T19:52:13.881" v="457" actId="22"/>
          <ac:picMkLst>
            <pc:docMk/>
            <pc:sldMk cId="1105873194" sldId="514"/>
            <ac:picMk id="5" creationId="{E2BD36D1-87AE-6AA7-BD88-94F9DA5FB114}"/>
          </ac:picMkLst>
        </pc:picChg>
      </pc:sldChg>
      <pc:sldChg chg="addSp add mod">
        <pc:chgData name="Ibrahim Rupawala" userId="16fe9d1623dd648b" providerId="LiveId" clId="{27030B2C-77D5-4D06-802A-147B75ADA524}" dt="2023-05-21T19:52:23.549" v="458" actId="22"/>
        <pc:sldMkLst>
          <pc:docMk/>
          <pc:sldMk cId="1359905839" sldId="515"/>
        </pc:sldMkLst>
        <pc:picChg chg="add">
          <ac:chgData name="Ibrahim Rupawala" userId="16fe9d1623dd648b" providerId="LiveId" clId="{27030B2C-77D5-4D06-802A-147B75ADA524}" dt="2023-05-21T19:52:23.549" v="458" actId="22"/>
          <ac:picMkLst>
            <pc:docMk/>
            <pc:sldMk cId="1359905839" sldId="515"/>
            <ac:picMk id="3" creationId="{046E5958-2DA0-A53A-C020-D6536DC3B2E1}"/>
          </ac:picMkLst>
        </pc:picChg>
      </pc:sldChg>
      <pc:sldChg chg="addSp delSp add mod">
        <pc:chgData name="Ibrahim Rupawala" userId="16fe9d1623dd648b" providerId="LiveId" clId="{27030B2C-77D5-4D06-802A-147B75ADA524}" dt="2023-05-21T19:52:34.706" v="461" actId="22"/>
        <pc:sldMkLst>
          <pc:docMk/>
          <pc:sldMk cId="1166081528" sldId="516"/>
        </pc:sldMkLst>
        <pc:picChg chg="add del">
          <ac:chgData name="Ibrahim Rupawala" userId="16fe9d1623dd648b" providerId="LiveId" clId="{27030B2C-77D5-4D06-802A-147B75ADA524}" dt="2023-05-21T19:52:34.412" v="460" actId="22"/>
          <ac:picMkLst>
            <pc:docMk/>
            <pc:sldMk cId="1166081528" sldId="516"/>
            <ac:picMk id="3" creationId="{7F475BD5-8BDF-F658-B55B-5E6C1DDF2166}"/>
          </ac:picMkLst>
        </pc:picChg>
        <pc:picChg chg="add">
          <ac:chgData name="Ibrahim Rupawala" userId="16fe9d1623dd648b" providerId="LiveId" clId="{27030B2C-77D5-4D06-802A-147B75ADA524}" dt="2023-05-21T19:52:34.706" v="461" actId="22"/>
          <ac:picMkLst>
            <pc:docMk/>
            <pc:sldMk cId="1166081528" sldId="516"/>
            <ac:picMk id="5" creationId="{2226790A-6801-2961-039B-BBD2DB1F9211}"/>
          </ac:picMkLst>
        </pc:picChg>
      </pc:sldChg>
      <pc:sldChg chg="addSp delSp add mod">
        <pc:chgData name="Ibrahim Rupawala" userId="16fe9d1623dd648b" providerId="LiveId" clId="{27030B2C-77D5-4D06-802A-147B75ADA524}" dt="2023-05-21T20:14:27.127" v="464" actId="22"/>
        <pc:sldMkLst>
          <pc:docMk/>
          <pc:sldMk cId="1307486344" sldId="517"/>
        </pc:sldMkLst>
        <pc:picChg chg="add del">
          <ac:chgData name="Ibrahim Rupawala" userId="16fe9d1623dd648b" providerId="LiveId" clId="{27030B2C-77D5-4D06-802A-147B75ADA524}" dt="2023-05-21T20:14:26.077" v="463" actId="22"/>
          <ac:picMkLst>
            <pc:docMk/>
            <pc:sldMk cId="1307486344" sldId="517"/>
            <ac:picMk id="3" creationId="{F09CFDAB-021A-B3CA-0F48-29D14B230225}"/>
          </ac:picMkLst>
        </pc:picChg>
        <pc:picChg chg="add">
          <ac:chgData name="Ibrahim Rupawala" userId="16fe9d1623dd648b" providerId="LiveId" clId="{27030B2C-77D5-4D06-802A-147B75ADA524}" dt="2023-05-21T20:14:27.127" v="464" actId="22"/>
          <ac:picMkLst>
            <pc:docMk/>
            <pc:sldMk cId="1307486344" sldId="517"/>
            <ac:picMk id="5" creationId="{31A1B43B-7F50-54AA-E81C-A38C3D23B857}"/>
          </ac:picMkLst>
        </pc:picChg>
      </pc:sldChg>
      <pc:sldChg chg="addSp delSp add mod">
        <pc:chgData name="Ibrahim Rupawala" userId="16fe9d1623dd648b" providerId="LiveId" clId="{27030B2C-77D5-4D06-802A-147B75ADA524}" dt="2023-05-21T20:14:38.134" v="467" actId="22"/>
        <pc:sldMkLst>
          <pc:docMk/>
          <pc:sldMk cId="1242614557" sldId="518"/>
        </pc:sldMkLst>
        <pc:picChg chg="add del">
          <ac:chgData name="Ibrahim Rupawala" userId="16fe9d1623dd648b" providerId="LiveId" clId="{27030B2C-77D5-4D06-802A-147B75ADA524}" dt="2023-05-21T20:14:37.833" v="466" actId="22"/>
          <ac:picMkLst>
            <pc:docMk/>
            <pc:sldMk cId="1242614557" sldId="518"/>
            <ac:picMk id="3" creationId="{A16FA070-71C0-E99B-7E9F-0D12B20D47B6}"/>
          </ac:picMkLst>
        </pc:picChg>
        <pc:picChg chg="add">
          <ac:chgData name="Ibrahim Rupawala" userId="16fe9d1623dd648b" providerId="LiveId" clId="{27030B2C-77D5-4D06-802A-147B75ADA524}" dt="2023-05-21T20:14:38.134" v="467" actId="22"/>
          <ac:picMkLst>
            <pc:docMk/>
            <pc:sldMk cId="1242614557" sldId="518"/>
            <ac:picMk id="5" creationId="{A2FC834B-CCC7-60A3-35C0-7504ADF0ADA2}"/>
          </ac:picMkLst>
        </pc:picChg>
      </pc:sldChg>
      <pc:sldChg chg="addSp delSp add mod">
        <pc:chgData name="Ibrahim Rupawala" userId="16fe9d1623dd648b" providerId="LiveId" clId="{27030B2C-77D5-4D06-802A-147B75ADA524}" dt="2023-05-21T20:14:50.054" v="470" actId="22"/>
        <pc:sldMkLst>
          <pc:docMk/>
          <pc:sldMk cId="4109997250" sldId="519"/>
        </pc:sldMkLst>
        <pc:picChg chg="add del">
          <ac:chgData name="Ibrahim Rupawala" userId="16fe9d1623dd648b" providerId="LiveId" clId="{27030B2C-77D5-4D06-802A-147B75ADA524}" dt="2023-05-21T20:14:49.875" v="469" actId="22"/>
          <ac:picMkLst>
            <pc:docMk/>
            <pc:sldMk cId="4109997250" sldId="519"/>
            <ac:picMk id="3" creationId="{A8124F63-AAAC-CAE0-E362-48CE175BAADE}"/>
          </ac:picMkLst>
        </pc:picChg>
        <pc:picChg chg="add">
          <ac:chgData name="Ibrahim Rupawala" userId="16fe9d1623dd648b" providerId="LiveId" clId="{27030B2C-77D5-4D06-802A-147B75ADA524}" dt="2023-05-21T20:14:50.054" v="470" actId="22"/>
          <ac:picMkLst>
            <pc:docMk/>
            <pc:sldMk cId="4109997250" sldId="519"/>
            <ac:picMk id="5" creationId="{A72C7C0A-2BCC-E3EA-1FEA-C6F4F85313DA}"/>
          </ac:picMkLst>
        </pc:picChg>
      </pc:sldChg>
      <pc:sldChg chg="addSp delSp add mod">
        <pc:chgData name="Ibrahim Rupawala" userId="16fe9d1623dd648b" providerId="LiveId" clId="{27030B2C-77D5-4D06-802A-147B75ADA524}" dt="2023-05-21T20:15:26.484" v="483" actId="22"/>
        <pc:sldMkLst>
          <pc:docMk/>
          <pc:sldMk cId="1222362606" sldId="520"/>
        </pc:sldMkLst>
        <pc:picChg chg="add del">
          <ac:chgData name="Ibrahim Rupawala" userId="16fe9d1623dd648b" providerId="LiveId" clId="{27030B2C-77D5-4D06-802A-147B75ADA524}" dt="2023-05-21T20:14:59.795" v="472" actId="22"/>
          <ac:picMkLst>
            <pc:docMk/>
            <pc:sldMk cId="1222362606" sldId="520"/>
            <ac:picMk id="3" creationId="{029158E5-6A63-8E01-65CF-A21906922752}"/>
          </ac:picMkLst>
        </pc:picChg>
        <pc:picChg chg="add del">
          <ac:chgData name="Ibrahim Rupawala" userId="16fe9d1623dd648b" providerId="LiveId" clId="{27030B2C-77D5-4D06-802A-147B75ADA524}" dt="2023-05-21T20:15:26.484" v="483" actId="22"/>
          <ac:picMkLst>
            <pc:docMk/>
            <pc:sldMk cId="1222362606" sldId="520"/>
            <ac:picMk id="5" creationId="{235AC3D3-334F-CB9D-9CA1-E6E00A77C2E9}"/>
          </ac:picMkLst>
        </pc:picChg>
      </pc:sldChg>
      <pc:sldChg chg="addSp delSp add mod">
        <pc:chgData name="Ibrahim Rupawala" userId="16fe9d1623dd648b" providerId="LiveId" clId="{27030B2C-77D5-4D06-802A-147B75ADA524}" dt="2023-05-21T20:15:50.471" v="489" actId="22"/>
        <pc:sldMkLst>
          <pc:docMk/>
          <pc:sldMk cId="2779781814" sldId="521"/>
        </pc:sldMkLst>
        <pc:picChg chg="add del">
          <ac:chgData name="Ibrahim Rupawala" userId="16fe9d1623dd648b" providerId="LiveId" clId="{27030B2C-77D5-4D06-802A-147B75ADA524}" dt="2023-05-21T20:15:09.795" v="475" actId="22"/>
          <ac:picMkLst>
            <pc:docMk/>
            <pc:sldMk cId="2779781814" sldId="521"/>
            <ac:picMk id="3" creationId="{92B8ED42-C7C2-958F-CC40-3C20D26E6D12}"/>
          </ac:picMkLst>
        </pc:picChg>
        <pc:picChg chg="add del">
          <ac:chgData name="Ibrahim Rupawala" userId="16fe9d1623dd648b" providerId="LiveId" clId="{27030B2C-77D5-4D06-802A-147B75ADA524}" dt="2023-05-21T20:15:19.427" v="477" actId="22"/>
          <ac:picMkLst>
            <pc:docMk/>
            <pc:sldMk cId="2779781814" sldId="521"/>
            <ac:picMk id="5" creationId="{CEB2ED49-D269-7EBE-DD94-5AC5A853B224}"/>
          </ac:picMkLst>
        </pc:picChg>
        <pc:picChg chg="add del">
          <ac:chgData name="Ibrahim Rupawala" userId="16fe9d1623dd648b" providerId="LiveId" clId="{27030B2C-77D5-4D06-802A-147B75ADA524}" dt="2023-05-21T20:15:20.475" v="479" actId="22"/>
          <ac:picMkLst>
            <pc:docMk/>
            <pc:sldMk cId="2779781814" sldId="521"/>
            <ac:picMk id="7" creationId="{0BBF8AEB-E141-04F1-7802-8BADE3B7EF0D}"/>
          </ac:picMkLst>
        </pc:picChg>
        <pc:picChg chg="add del">
          <ac:chgData name="Ibrahim Rupawala" userId="16fe9d1623dd648b" providerId="LiveId" clId="{27030B2C-77D5-4D06-802A-147B75ADA524}" dt="2023-05-21T20:15:34.419" v="485" actId="21"/>
          <ac:picMkLst>
            <pc:docMk/>
            <pc:sldMk cId="2779781814" sldId="521"/>
            <ac:picMk id="9" creationId="{D4B1C40F-9E40-7C67-6E7F-7AADD87D083D}"/>
          </ac:picMkLst>
        </pc:picChg>
        <pc:picChg chg="add del">
          <ac:chgData name="Ibrahim Rupawala" userId="16fe9d1623dd648b" providerId="LiveId" clId="{27030B2C-77D5-4D06-802A-147B75ADA524}" dt="2023-05-21T20:15:50.259" v="488" actId="22"/>
          <ac:picMkLst>
            <pc:docMk/>
            <pc:sldMk cId="2779781814" sldId="521"/>
            <ac:picMk id="11" creationId="{12D8E012-90C7-A651-7471-B1A1259905F4}"/>
          </ac:picMkLst>
        </pc:picChg>
        <pc:picChg chg="add">
          <ac:chgData name="Ibrahim Rupawala" userId="16fe9d1623dd648b" providerId="LiveId" clId="{27030B2C-77D5-4D06-802A-147B75ADA524}" dt="2023-05-21T20:15:50.471" v="489" actId="22"/>
          <ac:picMkLst>
            <pc:docMk/>
            <pc:sldMk cId="2779781814" sldId="521"/>
            <ac:picMk id="13" creationId="{6E6E50AF-F0DA-9183-895C-2EBA15E5A414}"/>
          </ac:picMkLst>
        </pc:picChg>
      </pc:sldChg>
      <pc:sldChg chg="addSp modSp add">
        <pc:chgData name="Ibrahim Rupawala" userId="16fe9d1623dd648b" providerId="LiveId" clId="{27030B2C-77D5-4D06-802A-147B75ADA524}" dt="2023-05-21T20:15:35.829" v="486"/>
        <pc:sldMkLst>
          <pc:docMk/>
          <pc:sldMk cId="3756498435" sldId="522"/>
        </pc:sldMkLst>
        <pc:picChg chg="add mod">
          <ac:chgData name="Ibrahim Rupawala" userId="16fe9d1623dd648b" providerId="LiveId" clId="{27030B2C-77D5-4D06-802A-147B75ADA524}" dt="2023-05-21T20:15:35.829" v="486"/>
          <ac:picMkLst>
            <pc:docMk/>
            <pc:sldMk cId="3756498435" sldId="522"/>
            <ac:picMk id="2" creationId="{B4B7580F-E3F8-DC19-6CA2-D9204DD77BC0}"/>
          </ac:picMkLst>
        </pc:picChg>
      </pc:sldChg>
      <pc:sldChg chg="addSp delSp new mod">
        <pc:chgData name="Ibrahim Rupawala" userId="16fe9d1623dd648b" providerId="LiveId" clId="{27030B2C-77D5-4D06-802A-147B75ADA524}" dt="2023-05-21T20:16:11.294" v="494" actId="22"/>
        <pc:sldMkLst>
          <pc:docMk/>
          <pc:sldMk cId="2220634894" sldId="523"/>
        </pc:sldMkLst>
        <pc:spChg chg="del">
          <ac:chgData name="Ibrahim Rupawala" userId="16fe9d1623dd648b" providerId="LiveId" clId="{27030B2C-77D5-4D06-802A-147B75ADA524}" dt="2023-05-21T20:16:00.017" v="491" actId="478"/>
          <ac:spMkLst>
            <pc:docMk/>
            <pc:sldMk cId="2220634894" sldId="523"/>
            <ac:spMk id="2" creationId="{BF3789BC-6051-B90F-B49C-9B3B1EEBB7C0}"/>
          </ac:spMkLst>
        </pc:spChg>
        <pc:spChg chg="del">
          <ac:chgData name="Ibrahim Rupawala" userId="16fe9d1623dd648b" providerId="LiveId" clId="{27030B2C-77D5-4D06-802A-147B75ADA524}" dt="2023-05-21T20:16:00.017" v="491" actId="478"/>
          <ac:spMkLst>
            <pc:docMk/>
            <pc:sldMk cId="2220634894" sldId="523"/>
            <ac:spMk id="3" creationId="{9B5043B8-2E5E-B4B1-948C-815165F71904}"/>
          </ac:spMkLst>
        </pc:spChg>
        <pc:picChg chg="add del">
          <ac:chgData name="Ibrahim Rupawala" userId="16fe9d1623dd648b" providerId="LiveId" clId="{27030B2C-77D5-4D06-802A-147B75ADA524}" dt="2023-05-21T20:16:11.084" v="493" actId="22"/>
          <ac:picMkLst>
            <pc:docMk/>
            <pc:sldMk cId="2220634894" sldId="523"/>
            <ac:picMk id="5" creationId="{99A8BEDF-9AC9-D028-BFE1-DDF052C2808B}"/>
          </ac:picMkLst>
        </pc:picChg>
        <pc:picChg chg="add">
          <ac:chgData name="Ibrahim Rupawala" userId="16fe9d1623dd648b" providerId="LiveId" clId="{27030B2C-77D5-4D06-802A-147B75ADA524}" dt="2023-05-21T20:16:11.294" v="494" actId="22"/>
          <ac:picMkLst>
            <pc:docMk/>
            <pc:sldMk cId="2220634894" sldId="523"/>
            <ac:picMk id="7" creationId="{CF414673-0B20-A069-8BDE-BD0CB4EBE448}"/>
          </ac:picMkLst>
        </pc:picChg>
      </pc:sldChg>
      <pc:sldChg chg="addSp delSp new mod">
        <pc:chgData name="Ibrahim Rupawala" userId="16fe9d1623dd648b" providerId="LiveId" clId="{27030B2C-77D5-4D06-802A-147B75ADA524}" dt="2023-05-21T20:16:27.624" v="499" actId="22"/>
        <pc:sldMkLst>
          <pc:docMk/>
          <pc:sldMk cId="2230310392" sldId="524"/>
        </pc:sldMkLst>
        <pc:spChg chg="del">
          <ac:chgData name="Ibrahim Rupawala" userId="16fe9d1623dd648b" providerId="LiveId" clId="{27030B2C-77D5-4D06-802A-147B75ADA524}" dt="2023-05-21T20:16:25.754" v="496" actId="478"/>
          <ac:spMkLst>
            <pc:docMk/>
            <pc:sldMk cId="2230310392" sldId="524"/>
            <ac:spMk id="2" creationId="{B2B95969-DC09-ACC1-33B3-7BD476419373}"/>
          </ac:spMkLst>
        </pc:spChg>
        <pc:spChg chg="del">
          <ac:chgData name="Ibrahim Rupawala" userId="16fe9d1623dd648b" providerId="LiveId" clId="{27030B2C-77D5-4D06-802A-147B75ADA524}" dt="2023-05-21T20:16:25.754" v="496" actId="478"/>
          <ac:spMkLst>
            <pc:docMk/>
            <pc:sldMk cId="2230310392" sldId="524"/>
            <ac:spMk id="3" creationId="{BA9094DF-05BD-FBF8-BA5B-F8D75517B394}"/>
          </ac:spMkLst>
        </pc:spChg>
        <pc:picChg chg="add del">
          <ac:chgData name="Ibrahim Rupawala" userId="16fe9d1623dd648b" providerId="LiveId" clId="{27030B2C-77D5-4D06-802A-147B75ADA524}" dt="2023-05-21T20:16:27.409" v="498" actId="22"/>
          <ac:picMkLst>
            <pc:docMk/>
            <pc:sldMk cId="2230310392" sldId="524"/>
            <ac:picMk id="5" creationId="{9AA6AE3A-CFA8-A5FA-A404-A242C290492E}"/>
          </ac:picMkLst>
        </pc:picChg>
        <pc:picChg chg="add">
          <ac:chgData name="Ibrahim Rupawala" userId="16fe9d1623dd648b" providerId="LiveId" clId="{27030B2C-77D5-4D06-802A-147B75ADA524}" dt="2023-05-21T20:16:27.624" v="499" actId="22"/>
          <ac:picMkLst>
            <pc:docMk/>
            <pc:sldMk cId="2230310392" sldId="524"/>
            <ac:picMk id="7" creationId="{1D779EBE-FDAD-9CFE-9120-912ED3EEB35F}"/>
          </ac:picMkLst>
        </pc:picChg>
      </pc:sldChg>
    </pc:docChg>
  </pc:docChgLst>
  <pc:docChgLst>
    <pc:chgData name="IBRAHIM RUPAWALA" userId="16fe9d1623dd648b" providerId="LiveId" clId="{27030B2C-77D5-4D06-802A-147B75ADA524}"/>
    <pc:docChg chg="undo custSel addSld delSld modSld">
      <pc:chgData name="IBRAHIM RUPAWALA" userId="16fe9d1623dd648b" providerId="LiveId" clId="{27030B2C-77D5-4D06-802A-147B75ADA524}" dt="2023-04-25T04:15:33.202" v="903" actId="20577"/>
      <pc:docMkLst>
        <pc:docMk/>
      </pc:docMkLst>
      <pc:sldChg chg="addSp delSp new mod">
        <pc:chgData name="IBRAHIM RUPAWALA" userId="16fe9d1623dd648b" providerId="LiveId" clId="{27030B2C-77D5-4D06-802A-147B75ADA524}" dt="2023-04-23T22:36:42.427" v="84" actId="22"/>
        <pc:sldMkLst>
          <pc:docMk/>
          <pc:sldMk cId="1412353531" sldId="256"/>
        </pc:sldMkLst>
        <pc:spChg chg="del">
          <ac:chgData name="IBRAHIM RUPAWALA" userId="16fe9d1623dd648b" providerId="LiveId" clId="{27030B2C-77D5-4D06-802A-147B75ADA524}" dt="2023-04-23T22:35:48.754" v="1" actId="478"/>
          <ac:spMkLst>
            <pc:docMk/>
            <pc:sldMk cId="1412353531" sldId="256"/>
            <ac:spMk id="2" creationId="{E9A1E753-A96A-C715-F188-5587AF4296D0}"/>
          </ac:spMkLst>
        </pc:spChg>
        <pc:spChg chg="del">
          <ac:chgData name="IBRAHIM RUPAWALA" userId="16fe9d1623dd648b" providerId="LiveId" clId="{27030B2C-77D5-4D06-802A-147B75ADA524}" dt="2023-04-23T22:35:48.754" v="1" actId="478"/>
          <ac:spMkLst>
            <pc:docMk/>
            <pc:sldMk cId="1412353531" sldId="256"/>
            <ac:spMk id="3" creationId="{6265C134-FC7E-78A1-CD2A-3844D549628F}"/>
          </ac:spMkLst>
        </pc:spChg>
        <pc:picChg chg="add del">
          <ac:chgData name="IBRAHIM RUPAWALA" userId="16fe9d1623dd648b" providerId="LiveId" clId="{27030B2C-77D5-4D06-802A-147B75ADA524}" dt="2023-04-23T22:36:41.806" v="83" actId="22"/>
          <ac:picMkLst>
            <pc:docMk/>
            <pc:sldMk cId="1412353531" sldId="256"/>
            <ac:picMk id="5" creationId="{2EC864A4-4D3E-5F52-11D2-77C441778AA1}"/>
          </ac:picMkLst>
        </pc:picChg>
        <pc:picChg chg="add">
          <ac:chgData name="IBRAHIM RUPAWALA" userId="16fe9d1623dd648b" providerId="LiveId" clId="{27030B2C-77D5-4D06-802A-147B75ADA524}" dt="2023-04-23T22:36:42.427" v="84" actId="22"/>
          <ac:picMkLst>
            <pc:docMk/>
            <pc:sldMk cId="1412353531" sldId="256"/>
            <ac:picMk id="7" creationId="{8A0D83C2-F51D-4AB8-F13D-4E452D975A58}"/>
          </ac:picMkLst>
        </pc:picChg>
      </pc:sldChg>
      <pc:sldChg chg="addSp delSp add mod">
        <pc:chgData name="IBRAHIM RUPAWALA" userId="16fe9d1623dd648b" providerId="LiveId" clId="{27030B2C-77D5-4D06-802A-147B75ADA524}" dt="2023-04-23T22:36:52.646" v="87" actId="22"/>
        <pc:sldMkLst>
          <pc:docMk/>
          <pc:sldMk cId="1051322391" sldId="257"/>
        </pc:sldMkLst>
        <pc:picChg chg="add del">
          <ac:chgData name="IBRAHIM RUPAWALA" userId="16fe9d1623dd648b" providerId="LiveId" clId="{27030B2C-77D5-4D06-802A-147B75ADA524}" dt="2023-04-23T22:36:52.066" v="86" actId="22"/>
          <ac:picMkLst>
            <pc:docMk/>
            <pc:sldMk cId="1051322391" sldId="257"/>
            <ac:picMk id="3" creationId="{710C137A-0345-1068-E6BC-F30AAD6BC871}"/>
          </ac:picMkLst>
        </pc:picChg>
        <pc:picChg chg="add">
          <ac:chgData name="IBRAHIM RUPAWALA" userId="16fe9d1623dd648b" providerId="LiveId" clId="{27030B2C-77D5-4D06-802A-147B75ADA524}" dt="2023-04-23T22:36:52.646" v="87" actId="22"/>
          <ac:picMkLst>
            <pc:docMk/>
            <pc:sldMk cId="1051322391" sldId="257"/>
            <ac:picMk id="5" creationId="{400BD4E2-D56C-1414-23BA-B4E72C1AA596}"/>
          </ac:picMkLst>
        </pc:picChg>
      </pc:sldChg>
      <pc:sldChg chg="addSp add mod">
        <pc:chgData name="IBRAHIM RUPAWALA" userId="16fe9d1623dd648b" providerId="LiveId" clId="{27030B2C-77D5-4D06-802A-147B75ADA524}" dt="2023-04-23T22:37:03.048" v="88" actId="22"/>
        <pc:sldMkLst>
          <pc:docMk/>
          <pc:sldMk cId="1764203588" sldId="258"/>
        </pc:sldMkLst>
        <pc:picChg chg="add">
          <ac:chgData name="IBRAHIM RUPAWALA" userId="16fe9d1623dd648b" providerId="LiveId" clId="{27030B2C-77D5-4D06-802A-147B75ADA524}" dt="2023-04-23T22:37:03.048" v="88" actId="22"/>
          <ac:picMkLst>
            <pc:docMk/>
            <pc:sldMk cId="1764203588" sldId="258"/>
            <ac:picMk id="3" creationId="{6CE59BF0-916E-A8B9-CA4D-1A5EE221084D}"/>
          </ac:picMkLst>
        </pc:picChg>
      </pc:sldChg>
      <pc:sldChg chg="addSp add mod">
        <pc:chgData name="IBRAHIM RUPAWALA" userId="16fe9d1623dd648b" providerId="LiveId" clId="{27030B2C-77D5-4D06-802A-147B75ADA524}" dt="2023-04-23T22:37:14.576" v="89" actId="22"/>
        <pc:sldMkLst>
          <pc:docMk/>
          <pc:sldMk cId="2949297411" sldId="259"/>
        </pc:sldMkLst>
        <pc:picChg chg="add">
          <ac:chgData name="IBRAHIM RUPAWALA" userId="16fe9d1623dd648b" providerId="LiveId" clId="{27030B2C-77D5-4D06-802A-147B75ADA524}" dt="2023-04-23T22:37:14.576" v="89" actId="22"/>
          <ac:picMkLst>
            <pc:docMk/>
            <pc:sldMk cId="2949297411" sldId="259"/>
            <ac:picMk id="3" creationId="{3204A7DD-834F-9835-B9F4-5EF1BB9D3FB7}"/>
          </ac:picMkLst>
        </pc:picChg>
      </pc:sldChg>
      <pc:sldChg chg="addSp delSp add mod">
        <pc:chgData name="IBRAHIM RUPAWALA" userId="16fe9d1623dd648b" providerId="LiveId" clId="{27030B2C-77D5-4D06-802A-147B75ADA524}" dt="2023-04-23T22:37:25.763" v="92" actId="22"/>
        <pc:sldMkLst>
          <pc:docMk/>
          <pc:sldMk cId="1489737235" sldId="260"/>
        </pc:sldMkLst>
        <pc:picChg chg="add del">
          <ac:chgData name="IBRAHIM RUPAWALA" userId="16fe9d1623dd648b" providerId="LiveId" clId="{27030B2C-77D5-4D06-802A-147B75ADA524}" dt="2023-04-23T22:37:25.361" v="91" actId="22"/>
          <ac:picMkLst>
            <pc:docMk/>
            <pc:sldMk cId="1489737235" sldId="260"/>
            <ac:picMk id="3" creationId="{3616406B-F46B-5571-86A7-4E3888E07491}"/>
          </ac:picMkLst>
        </pc:picChg>
        <pc:picChg chg="add">
          <ac:chgData name="IBRAHIM RUPAWALA" userId="16fe9d1623dd648b" providerId="LiveId" clId="{27030B2C-77D5-4D06-802A-147B75ADA524}" dt="2023-04-23T22:37:25.763" v="92" actId="22"/>
          <ac:picMkLst>
            <pc:docMk/>
            <pc:sldMk cId="1489737235" sldId="260"/>
            <ac:picMk id="5" creationId="{DF4C4BBD-8946-0613-244B-445D74195D76}"/>
          </ac:picMkLst>
        </pc:picChg>
      </pc:sldChg>
      <pc:sldChg chg="addSp delSp add mod">
        <pc:chgData name="IBRAHIM RUPAWALA" userId="16fe9d1623dd648b" providerId="LiveId" clId="{27030B2C-77D5-4D06-802A-147B75ADA524}" dt="2023-04-23T22:38:14.314" v="95" actId="22"/>
        <pc:sldMkLst>
          <pc:docMk/>
          <pc:sldMk cId="824758923" sldId="261"/>
        </pc:sldMkLst>
        <pc:picChg chg="add del">
          <ac:chgData name="IBRAHIM RUPAWALA" userId="16fe9d1623dd648b" providerId="LiveId" clId="{27030B2C-77D5-4D06-802A-147B75ADA524}" dt="2023-04-23T22:38:13.555" v="94" actId="22"/>
          <ac:picMkLst>
            <pc:docMk/>
            <pc:sldMk cId="824758923" sldId="261"/>
            <ac:picMk id="3" creationId="{40342348-665E-FE99-5B48-CCAC504D1FF3}"/>
          </ac:picMkLst>
        </pc:picChg>
        <pc:picChg chg="add">
          <ac:chgData name="IBRAHIM RUPAWALA" userId="16fe9d1623dd648b" providerId="LiveId" clId="{27030B2C-77D5-4D06-802A-147B75ADA524}" dt="2023-04-23T22:38:14.314" v="95" actId="22"/>
          <ac:picMkLst>
            <pc:docMk/>
            <pc:sldMk cId="824758923" sldId="261"/>
            <ac:picMk id="5" creationId="{D51746B2-CCA7-55EB-32D5-20091DCED394}"/>
          </ac:picMkLst>
        </pc:picChg>
      </pc:sldChg>
      <pc:sldChg chg="addSp delSp add mod">
        <pc:chgData name="IBRAHIM RUPAWALA" userId="16fe9d1623dd648b" providerId="LiveId" clId="{27030B2C-77D5-4D06-802A-147B75ADA524}" dt="2023-04-23T22:38:26.366" v="98" actId="22"/>
        <pc:sldMkLst>
          <pc:docMk/>
          <pc:sldMk cId="3953261929" sldId="262"/>
        </pc:sldMkLst>
        <pc:picChg chg="add del">
          <ac:chgData name="IBRAHIM RUPAWALA" userId="16fe9d1623dd648b" providerId="LiveId" clId="{27030B2C-77D5-4D06-802A-147B75ADA524}" dt="2023-04-23T22:38:25.784" v="97" actId="22"/>
          <ac:picMkLst>
            <pc:docMk/>
            <pc:sldMk cId="3953261929" sldId="262"/>
            <ac:picMk id="3" creationId="{65D7A9BC-2D36-AD52-8010-89A5E3D684DB}"/>
          </ac:picMkLst>
        </pc:picChg>
        <pc:picChg chg="add">
          <ac:chgData name="IBRAHIM RUPAWALA" userId="16fe9d1623dd648b" providerId="LiveId" clId="{27030B2C-77D5-4D06-802A-147B75ADA524}" dt="2023-04-23T22:38:26.366" v="98" actId="22"/>
          <ac:picMkLst>
            <pc:docMk/>
            <pc:sldMk cId="3953261929" sldId="262"/>
            <ac:picMk id="5" creationId="{916A348D-BDEF-C4E0-C897-289D54379253}"/>
          </ac:picMkLst>
        </pc:picChg>
      </pc:sldChg>
      <pc:sldChg chg="addSp delSp add mod">
        <pc:chgData name="IBRAHIM RUPAWALA" userId="16fe9d1623dd648b" providerId="LiveId" clId="{27030B2C-77D5-4D06-802A-147B75ADA524}" dt="2023-04-23T22:38:39.267" v="101" actId="22"/>
        <pc:sldMkLst>
          <pc:docMk/>
          <pc:sldMk cId="2364664800" sldId="263"/>
        </pc:sldMkLst>
        <pc:picChg chg="add del">
          <ac:chgData name="IBRAHIM RUPAWALA" userId="16fe9d1623dd648b" providerId="LiveId" clId="{27030B2C-77D5-4D06-802A-147B75ADA524}" dt="2023-04-23T22:38:38.601" v="100" actId="22"/>
          <ac:picMkLst>
            <pc:docMk/>
            <pc:sldMk cId="2364664800" sldId="263"/>
            <ac:picMk id="3" creationId="{577DB375-F1A6-44DC-E6E6-30DD398F8EB4}"/>
          </ac:picMkLst>
        </pc:picChg>
        <pc:picChg chg="add">
          <ac:chgData name="IBRAHIM RUPAWALA" userId="16fe9d1623dd648b" providerId="LiveId" clId="{27030B2C-77D5-4D06-802A-147B75ADA524}" dt="2023-04-23T22:38:39.267" v="101" actId="22"/>
          <ac:picMkLst>
            <pc:docMk/>
            <pc:sldMk cId="2364664800" sldId="263"/>
            <ac:picMk id="5" creationId="{1CEF347E-1BDC-154A-EE69-887E03A0CAF2}"/>
          </ac:picMkLst>
        </pc:picChg>
      </pc:sldChg>
      <pc:sldChg chg="addSp add mod">
        <pc:chgData name="IBRAHIM RUPAWALA" userId="16fe9d1623dd648b" providerId="LiveId" clId="{27030B2C-77D5-4D06-802A-147B75ADA524}" dt="2023-04-23T22:38:51.021" v="102" actId="22"/>
        <pc:sldMkLst>
          <pc:docMk/>
          <pc:sldMk cId="625884874" sldId="264"/>
        </pc:sldMkLst>
        <pc:picChg chg="add">
          <ac:chgData name="IBRAHIM RUPAWALA" userId="16fe9d1623dd648b" providerId="LiveId" clId="{27030B2C-77D5-4D06-802A-147B75ADA524}" dt="2023-04-23T22:38:51.021" v="102" actId="22"/>
          <ac:picMkLst>
            <pc:docMk/>
            <pc:sldMk cId="625884874" sldId="264"/>
            <ac:picMk id="3" creationId="{2D67355D-D503-9DDC-E847-0CDFECD63196}"/>
          </ac:picMkLst>
        </pc:picChg>
      </pc:sldChg>
      <pc:sldChg chg="addSp delSp add mod">
        <pc:chgData name="IBRAHIM RUPAWALA" userId="16fe9d1623dd648b" providerId="LiveId" clId="{27030B2C-77D5-4D06-802A-147B75ADA524}" dt="2023-04-23T22:39:02.687" v="105" actId="22"/>
        <pc:sldMkLst>
          <pc:docMk/>
          <pc:sldMk cId="1696512297" sldId="265"/>
        </pc:sldMkLst>
        <pc:picChg chg="add del">
          <ac:chgData name="IBRAHIM RUPAWALA" userId="16fe9d1623dd648b" providerId="LiveId" clId="{27030B2C-77D5-4D06-802A-147B75ADA524}" dt="2023-04-23T22:39:02.231" v="104" actId="22"/>
          <ac:picMkLst>
            <pc:docMk/>
            <pc:sldMk cId="1696512297" sldId="265"/>
            <ac:picMk id="3" creationId="{18AF3EC5-C338-C21C-0BEA-714A0FED06CE}"/>
          </ac:picMkLst>
        </pc:picChg>
        <pc:picChg chg="add">
          <ac:chgData name="IBRAHIM RUPAWALA" userId="16fe9d1623dd648b" providerId="LiveId" clId="{27030B2C-77D5-4D06-802A-147B75ADA524}" dt="2023-04-23T22:39:02.687" v="105" actId="22"/>
          <ac:picMkLst>
            <pc:docMk/>
            <pc:sldMk cId="1696512297" sldId="265"/>
            <ac:picMk id="5" creationId="{30A8A2AD-E455-7C95-F79D-46DDBBB85B91}"/>
          </ac:picMkLst>
        </pc:picChg>
      </pc:sldChg>
      <pc:sldChg chg="addSp add mod">
        <pc:chgData name="IBRAHIM RUPAWALA" userId="16fe9d1623dd648b" providerId="LiveId" clId="{27030B2C-77D5-4D06-802A-147B75ADA524}" dt="2023-04-23T22:39:14.776" v="106" actId="22"/>
        <pc:sldMkLst>
          <pc:docMk/>
          <pc:sldMk cId="4134215193" sldId="266"/>
        </pc:sldMkLst>
        <pc:picChg chg="add">
          <ac:chgData name="IBRAHIM RUPAWALA" userId="16fe9d1623dd648b" providerId="LiveId" clId="{27030B2C-77D5-4D06-802A-147B75ADA524}" dt="2023-04-23T22:39:14.776" v="106" actId="22"/>
          <ac:picMkLst>
            <pc:docMk/>
            <pc:sldMk cId="4134215193" sldId="266"/>
            <ac:picMk id="3" creationId="{5A96D11D-7342-E75A-70E4-F1BE0B055249}"/>
          </ac:picMkLst>
        </pc:picChg>
      </pc:sldChg>
      <pc:sldChg chg="addSp add mod">
        <pc:chgData name="IBRAHIM RUPAWALA" userId="16fe9d1623dd648b" providerId="LiveId" clId="{27030B2C-77D5-4D06-802A-147B75ADA524}" dt="2023-04-23T22:39:25.230" v="107" actId="22"/>
        <pc:sldMkLst>
          <pc:docMk/>
          <pc:sldMk cId="1504032099" sldId="267"/>
        </pc:sldMkLst>
        <pc:picChg chg="add">
          <ac:chgData name="IBRAHIM RUPAWALA" userId="16fe9d1623dd648b" providerId="LiveId" clId="{27030B2C-77D5-4D06-802A-147B75ADA524}" dt="2023-04-23T22:39:25.230" v="107" actId="22"/>
          <ac:picMkLst>
            <pc:docMk/>
            <pc:sldMk cId="1504032099" sldId="267"/>
            <ac:picMk id="3" creationId="{9E7DB72D-705A-6F58-9E3D-37DF20828794}"/>
          </ac:picMkLst>
        </pc:picChg>
      </pc:sldChg>
      <pc:sldChg chg="addSp delSp add mod">
        <pc:chgData name="IBRAHIM RUPAWALA" userId="16fe9d1623dd648b" providerId="LiveId" clId="{27030B2C-77D5-4D06-802A-147B75ADA524}" dt="2023-04-23T22:39:36.888" v="110" actId="22"/>
        <pc:sldMkLst>
          <pc:docMk/>
          <pc:sldMk cId="965472801" sldId="268"/>
        </pc:sldMkLst>
        <pc:picChg chg="add del">
          <ac:chgData name="IBRAHIM RUPAWALA" userId="16fe9d1623dd648b" providerId="LiveId" clId="{27030B2C-77D5-4D06-802A-147B75ADA524}" dt="2023-04-23T22:39:36.375" v="109" actId="22"/>
          <ac:picMkLst>
            <pc:docMk/>
            <pc:sldMk cId="965472801" sldId="268"/>
            <ac:picMk id="3" creationId="{C708765B-F1F1-6363-483F-935DEBD075FE}"/>
          </ac:picMkLst>
        </pc:picChg>
        <pc:picChg chg="add">
          <ac:chgData name="IBRAHIM RUPAWALA" userId="16fe9d1623dd648b" providerId="LiveId" clId="{27030B2C-77D5-4D06-802A-147B75ADA524}" dt="2023-04-23T22:39:36.888" v="110" actId="22"/>
          <ac:picMkLst>
            <pc:docMk/>
            <pc:sldMk cId="965472801" sldId="268"/>
            <ac:picMk id="5" creationId="{873202F6-3D06-78A1-940F-37D0DEF76FC0}"/>
          </ac:picMkLst>
        </pc:picChg>
      </pc:sldChg>
      <pc:sldChg chg="addSp delSp add mod">
        <pc:chgData name="IBRAHIM RUPAWALA" userId="16fe9d1623dd648b" providerId="LiveId" clId="{27030B2C-77D5-4D06-802A-147B75ADA524}" dt="2023-04-23T22:39:48.616" v="113" actId="22"/>
        <pc:sldMkLst>
          <pc:docMk/>
          <pc:sldMk cId="2200149723" sldId="269"/>
        </pc:sldMkLst>
        <pc:picChg chg="add del">
          <ac:chgData name="IBRAHIM RUPAWALA" userId="16fe9d1623dd648b" providerId="LiveId" clId="{27030B2C-77D5-4D06-802A-147B75ADA524}" dt="2023-04-23T22:39:48.071" v="112" actId="22"/>
          <ac:picMkLst>
            <pc:docMk/>
            <pc:sldMk cId="2200149723" sldId="269"/>
            <ac:picMk id="3" creationId="{16D4823E-D18A-FB4D-137F-F3577BEA118C}"/>
          </ac:picMkLst>
        </pc:picChg>
        <pc:picChg chg="add">
          <ac:chgData name="IBRAHIM RUPAWALA" userId="16fe9d1623dd648b" providerId="LiveId" clId="{27030B2C-77D5-4D06-802A-147B75ADA524}" dt="2023-04-23T22:39:48.616" v="113" actId="22"/>
          <ac:picMkLst>
            <pc:docMk/>
            <pc:sldMk cId="2200149723" sldId="269"/>
            <ac:picMk id="5" creationId="{25A5817B-7104-EB2C-5770-8150C08A8C03}"/>
          </ac:picMkLst>
        </pc:picChg>
      </pc:sldChg>
      <pc:sldChg chg="addSp add mod">
        <pc:chgData name="IBRAHIM RUPAWALA" userId="16fe9d1623dd648b" providerId="LiveId" clId="{27030B2C-77D5-4D06-802A-147B75ADA524}" dt="2023-04-23T22:39:57.887" v="114" actId="22"/>
        <pc:sldMkLst>
          <pc:docMk/>
          <pc:sldMk cId="3737918038" sldId="270"/>
        </pc:sldMkLst>
        <pc:picChg chg="add">
          <ac:chgData name="IBRAHIM RUPAWALA" userId="16fe9d1623dd648b" providerId="LiveId" clId="{27030B2C-77D5-4D06-802A-147B75ADA524}" dt="2023-04-23T22:39:57.887" v="114" actId="22"/>
          <ac:picMkLst>
            <pc:docMk/>
            <pc:sldMk cId="3737918038" sldId="270"/>
            <ac:picMk id="3" creationId="{4DB29E5A-4D8C-1AE0-09D6-A3D079E8C8E5}"/>
          </ac:picMkLst>
        </pc:picChg>
      </pc:sldChg>
      <pc:sldChg chg="addSp add mod">
        <pc:chgData name="IBRAHIM RUPAWALA" userId="16fe9d1623dd648b" providerId="LiveId" clId="{27030B2C-77D5-4D06-802A-147B75ADA524}" dt="2023-04-23T22:40:10.839" v="115" actId="22"/>
        <pc:sldMkLst>
          <pc:docMk/>
          <pc:sldMk cId="1666636046" sldId="271"/>
        </pc:sldMkLst>
        <pc:picChg chg="add">
          <ac:chgData name="IBRAHIM RUPAWALA" userId="16fe9d1623dd648b" providerId="LiveId" clId="{27030B2C-77D5-4D06-802A-147B75ADA524}" dt="2023-04-23T22:40:10.839" v="115" actId="22"/>
          <ac:picMkLst>
            <pc:docMk/>
            <pc:sldMk cId="1666636046" sldId="271"/>
            <ac:picMk id="3" creationId="{25E96281-DF32-2A5D-07BE-92838E59B52F}"/>
          </ac:picMkLst>
        </pc:picChg>
      </pc:sldChg>
      <pc:sldChg chg="addSp add mod">
        <pc:chgData name="IBRAHIM RUPAWALA" userId="16fe9d1623dd648b" providerId="LiveId" clId="{27030B2C-77D5-4D06-802A-147B75ADA524}" dt="2023-04-23T22:40:21.640" v="116" actId="22"/>
        <pc:sldMkLst>
          <pc:docMk/>
          <pc:sldMk cId="858421267" sldId="272"/>
        </pc:sldMkLst>
        <pc:picChg chg="add">
          <ac:chgData name="IBRAHIM RUPAWALA" userId="16fe9d1623dd648b" providerId="LiveId" clId="{27030B2C-77D5-4D06-802A-147B75ADA524}" dt="2023-04-23T22:40:21.640" v="116" actId="22"/>
          <ac:picMkLst>
            <pc:docMk/>
            <pc:sldMk cId="858421267" sldId="272"/>
            <ac:picMk id="3" creationId="{F1261EA4-05BE-FD19-7408-79015F0C36DD}"/>
          </ac:picMkLst>
        </pc:picChg>
      </pc:sldChg>
      <pc:sldChg chg="addSp add mod">
        <pc:chgData name="IBRAHIM RUPAWALA" userId="16fe9d1623dd648b" providerId="LiveId" clId="{27030B2C-77D5-4D06-802A-147B75ADA524}" dt="2023-04-23T22:40:36.796" v="117" actId="22"/>
        <pc:sldMkLst>
          <pc:docMk/>
          <pc:sldMk cId="1853658844" sldId="273"/>
        </pc:sldMkLst>
        <pc:picChg chg="add">
          <ac:chgData name="IBRAHIM RUPAWALA" userId="16fe9d1623dd648b" providerId="LiveId" clId="{27030B2C-77D5-4D06-802A-147B75ADA524}" dt="2023-04-23T22:40:36.796" v="117" actId="22"/>
          <ac:picMkLst>
            <pc:docMk/>
            <pc:sldMk cId="1853658844" sldId="273"/>
            <ac:picMk id="3" creationId="{2155695A-18B0-AA50-8D42-B4ACF1314129}"/>
          </ac:picMkLst>
        </pc:picChg>
      </pc:sldChg>
      <pc:sldChg chg="addSp add mod">
        <pc:chgData name="IBRAHIM RUPAWALA" userId="16fe9d1623dd648b" providerId="LiveId" clId="{27030B2C-77D5-4D06-802A-147B75ADA524}" dt="2023-04-23T22:41:13.381" v="118" actId="22"/>
        <pc:sldMkLst>
          <pc:docMk/>
          <pc:sldMk cId="941378110" sldId="274"/>
        </pc:sldMkLst>
        <pc:picChg chg="add">
          <ac:chgData name="IBRAHIM RUPAWALA" userId="16fe9d1623dd648b" providerId="LiveId" clId="{27030B2C-77D5-4D06-802A-147B75ADA524}" dt="2023-04-23T22:41:13.381" v="118" actId="22"/>
          <ac:picMkLst>
            <pc:docMk/>
            <pc:sldMk cId="941378110" sldId="274"/>
            <ac:picMk id="3" creationId="{EEAEFF92-54F3-CE0A-DE68-11B7953B3EEB}"/>
          </ac:picMkLst>
        </pc:picChg>
      </pc:sldChg>
      <pc:sldChg chg="addSp delSp add mod">
        <pc:chgData name="IBRAHIM RUPAWALA" userId="16fe9d1623dd648b" providerId="LiveId" clId="{27030B2C-77D5-4D06-802A-147B75ADA524}" dt="2023-04-23T22:41:27.561" v="121" actId="22"/>
        <pc:sldMkLst>
          <pc:docMk/>
          <pc:sldMk cId="3327512869" sldId="275"/>
        </pc:sldMkLst>
        <pc:picChg chg="add del">
          <ac:chgData name="IBRAHIM RUPAWALA" userId="16fe9d1623dd648b" providerId="LiveId" clId="{27030B2C-77D5-4D06-802A-147B75ADA524}" dt="2023-04-23T22:41:26.960" v="120" actId="22"/>
          <ac:picMkLst>
            <pc:docMk/>
            <pc:sldMk cId="3327512869" sldId="275"/>
            <ac:picMk id="3" creationId="{A6515C9C-E011-DC7C-945D-11B215789BD5}"/>
          </ac:picMkLst>
        </pc:picChg>
        <pc:picChg chg="add">
          <ac:chgData name="IBRAHIM RUPAWALA" userId="16fe9d1623dd648b" providerId="LiveId" clId="{27030B2C-77D5-4D06-802A-147B75ADA524}" dt="2023-04-23T22:41:27.561" v="121" actId="22"/>
          <ac:picMkLst>
            <pc:docMk/>
            <pc:sldMk cId="3327512869" sldId="275"/>
            <ac:picMk id="5" creationId="{8E717EFC-7EA1-EF3C-A4F1-D549D3092BE7}"/>
          </ac:picMkLst>
        </pc:picChg>
      </pc:sldChg>
      <pc:sldChg chg="addSp delSp add mod">
        <pc:chgData name="IBRAHIM RUPAWALA" userId="16fe9d1623dd648b" providerId="LiveId" clId="{27030B2C-77D5-4D06-802A-147B75ADA524}" dt="2023-04-23T22:41:38.794" v="124" actId="22"/>
        <pc:sldMkLst>
          <pc:docMk/>
          <pc:sldMk cId="3639682815" sldId="276"/>
        </pc:sldMkLst>
        <pc:picChg chg="add del">
          <ac:chgData name="IBRAHIM RUPAWALA" userId="16fe9d1623dd648b" providerId="LiveId" clId="{27030B2C-77D5-4D06-802A-147B75ADA524}" dt="2023-04-23T22:41:38.263" v="123" actId="22"/>
          <ac:picMkLst>
            <pc:docMk/>
            <pc:sldMk cId="3639682815" sldId="276"/>
            <ac:picMk id="3" creationId="{FBA71E14-7316-ECB5-6519-0FDBE64543EF}"/>
          </ac:picMkLst>
        </pc:picChg>
        <pc:picChg chg="add">
          <ac:chgData name="IBRAHIM RUPAWALA" userId="16fe9d1623dd648b" providerId="LiveId" clId="{27030B2C-77D5-4D06-802A-147B75ADA524}" dt="2023-04-23T22:41:38.794" v="124" actId="22"/>
          <ac:picMkLst>
            <pc:docMk/>
            <pc:sldMk cId="3639682815" sldId="276"/>
            <ac:picMk id="5" creationId="{C8B7C399-6E77-6940-4F18-5C5B04F814C0}"/>
          </ac:picMkLst>
        </pc:picChg>
      </pc:sldChg>
      <pc:sldChg chg="addSp add mod">
        <pc:chgData name="IBRAHIM RUPAWALA" userId="16fe9d1623dd648b" providerId="LiveId" clId="{27030B2C-77D5-4D06-802A-147B75ADA524}" dt="2023-04-23T22:41:49.072" v="125" actId="22"/>
        <pc:sldMkLst>
          <pc:docMk/>
          <pc:sldMk cId="3619865712" sldId="277"/>
        </pc:sldMkLst>
        <pc:picChg chg="add">
          <ac:chgData name="IBRAHIM RUPAWALA" userId="16fe9d1623dd648b" providerId="LiveId" clId="{27030B2C-77D5-4D06-802A-147B75ADA524}" dt="2023-04-23T22:41:49.072" v="125" actId="22"/>
          <ac:picMkLst>
            <pc:docMk/>
            <pc:sldMk cId="3619865712" sldId="277"/>
            <ac:picMk id="3" creationId="{62379070-AA4A-F183-C2D9-4892918E0E41}"/>
          </ac:picMkLst>
        </pc:picChg>
      </pc:sldChg>
      <pc:sldChg chg="addSp delSp add mod">
        <pc:chgData name="IBRAHIM RUPAWALA" userId="16fe9d1623dd648b" providerId="LiveId" clId="{27030B2C-77D5-4D06-802A-147B75ADA524}" dt="2023-04-23T22:42:00.628" v="128" actId="22"/>
        <pc:sldMkLst>
          <pc:docMk/>
          <pc:sldMk cId="1710305386" sldId="278"/>
        </pc:sldMkLst>
        <pc:picChg chg="add del">
          <ac:chgData name="IBRAHIM RUPAWALA" userId="16fe9d1623dd648b" providerId="LiveId" clId="{27030B2C-77D5-4D06-802A-147B75ADA524}" dt="2023-04-23T22:42:00.071" v="127" actId="22"/>
          <ac:picMkLst>
            <pc:docMk/>
            <pc:sldMk cId="1710305386" sldId="278"/>
            <ac:picMk id="3" creationId="{CA811028-557F-C629-5FBC-1299D0EA3E46}"/>
          </ac:picMkLst>
        </pc:picChg>
        <pc:picChg chg="add">
          <ac:chgData name="IBRAHIM RUPAWALA" userId="16fe9d1623dd648b" providerId="LiveId" clId="{27030B2C-77D5-4D06-802A-147B75ADA524}" dt="2023-04-23T22:42:00.628" v="128" actId="22"/>
          <ac:picMkLst>
            <pc:docMk/>
            <pc:sldMk cId="1710305386" sldId="278"/>
            <ac:picMk id="5" creationId="{EE3C9EAD-8CA8-857C-540E-5D937F39B9A3}"/>
          </ac:picMkLst>
        </pc:picChg>
      </pc:sldChg>
      <pc:sldChg chg="addSp add mod">
        <pc:chgData name="IBRAHIM RUPAWALA" userId="16fe9d1623dd648b" providerId="LiveId" clId="{27030B2C-77D5-4D06-802A-147B75ADA524}" dt="2023-04-23T22:42:20.270" v="129" actId="22"/>
        <pc:sldMkLst>
          <pc:docMk/>
          <pc:sldMk cId="2682732806" sldId="279"/>
        </pc:sldMkLst>
        <pc:picChg chg="add">
          <ac:chgData name="IBRAHIM RUPAWALA" userId="16fe9d1623dd648b" providerId="LiveId" clId="{27030B2C-77D5-4D06-802A-147B75ADA524}" dt="2023-04-23T22:42:20.270" v="129" actId="22"/>
          <ac:picMkLst>
            <pc:docMk/>
            <pc:sldMk cId="2682732806" sldId="279"/>
            <ac:picMk id="3" creationId="{5AFD0039-246C-FE72-BFA8-BFAC877CE891}"/>
          </ac:picMkLst>
        </pc:picChg>
      </pc:sldChg>
      <pc:sldChg chg="addSp delSp add mod">
        <pc:chgData name="IBRAHIM RUPAWALA" userId="16fe9d1623dd648b" providerId="LiveId" clId="{27030B2C-77D5-4D06-802A-147B75ADA524}" dt="2023-04-23T22:42:32.432" v="132" actId="22"/>
        <pc:sldMkLst>
          <pc:docMk/>
          <pc:sldMk cId="3948608404" sldId="280"/>
        </pc:sldMkLst>
        <pc:picChg chg="add del">
          <ac:chgData name="IBRAHIM RUPAWALA" userId="16fe9d1623dd648b" providerId="LiveId" clId="{27030B2C-77D5-4D06-802A-147B75ADA524}" dt="2023-04-23T22:42:31.890" v="131" actId="22"/>
          <ac:picMkLst>
            <pc:docMk/>
            <pc:sldMk cId="3948608404" sldId="280"/>
            <ac:picMk id="3" creationId="{1D87CE39-3727-644E-05E0-DE534C4AEBBE}"/>
          </ac:picMkLst>
        </pc:picChg>
        <pc:picChg chg="add">
          <ac:chgData name="IBRAHIM RUPAWALA" userId="16fe9d1623dd648b" providerId="LiveId" clId="{27030B2C-77D5-4D06-802A-147B75ADA524}" dt="2023-04-23T22:42:32.432" v="132" actId="22"/>
          <ac:picMkLst>
            <pc:docMk/>
            <pc:sldMk cId="3948608404" sldId="280"/>
            <ac:picMk id="5" creationId="{AB89B11B-A57B-12E8-AE92-0765B814A3FD}"/>
          </ac:picMkLst>
        </pc:picChg>
      </pc:sldChg>
      <pc:sldChg chg="addSp delSp add mod">
        <pc:chgData name="IBRAHIM RUPAWALA" userId="16fe9d1623dd648b" providerId="LiveId" clId="{27030B2C-77D5-4D06-802A-147B75ADA524}" dt="2023-04-23T22:42:43.115" v="135" actId="22"/>
        <pc:sldMkLst>
          <pc:docMk/>
          <pc:sldMk cId="365753268" sldId="281"/>
        </pc:sldMkLst>
        <pc:picChg chg="add del">
          <ac:chgData name="IBRAHIM RUPAWALA" userId="16fe9d1623dd648b" providerId="LiveId" clId="{27030B2C-77D5-4D06-802A-147B75ADA524}" dt="2023-04-23T22:42:42.655" v="134" actId="22"/>
          <ac:picMkLst>
            <pc:docMk/>
            <pc:sldMk cId="365753268" sldId="281"/>
            <ac:picMk id="3" creationId="{B3A15865-4A4A-D26D-547F-B827BD7779C3}"/>
          </ac:picMkLst>
        </pc:picChg>
        <pc:picChg chg="add">
          <ac:chgData name="IBRAHIM RUPAWALA" userId="16fe9d1623dd648b" providerId="LiveId" clId="{27030B2C-77D5-4D06-802A-147B75ADA524}" dt="2023-04-23T22:42:43.115" v="135" actId="22"/>
          <ac:picMkLst>
            <pc:docMk/>
            <pc:sldMk cId="365753268" sldId="281"/>
            <ac:picMk id="5" creationId="{B080303A-5F3C-6537-BED1-12F523B5079F}"/>
          </ac:picMkLst>
        </pc:picChg>
      </pc:sldChg>
      <pc:sldChg chg="addSp delSp add mod">
        <pc:chgData name="IBRAHIM RUPAWALA" userId="16fe9d1623dd648b" providerId="LiveId" clId="{27030B2C-77D5-4D06-802A-147B75ADA524}" dt="2023-04-23T22:42:54.369" v="138" actId="22"/>
        <pc:sldMkLst>
          <pc:docMk/>
          <pc:sldMk cId="288399646" sldId="282"/>
        </pc:sldMkLst>
        <pc:picChg chg="add del">
          <ac:chgData name="IBRAHIM RUPAWALA" userId="16fe9d1623dd648b" providerId="LiveId" clId="{27030B2C-77D5-4D06-802A-147B75ADA524}" dt="2023-04-23T22:42:53.942" v="137" actId="22"/>
          <ac:picMkLst>
            <pc:docMk/>
            <pc:sldMk cId="288399646" sldId="282"/>
            <ac:picMk id="3" creationId="{39767C89-FB29-415C-7790-313E7C87E62D}"/>
          </ac:picMkLst>
        </pc:picChg>
        <pc:picChg chg="add">
          <ac:chgData name="IBRAHIM RUPAWALA" userId="16fe9d1623dd648b" providerId="LiveId" clId="{27030B2C-77D5-4D06-802A-147B75ADA524}" dt="2023-04-23T22:42:54.369" v="138" actId="22"/>
          <ac:picMkLst>
            <pc:docMk/>
            <pc:sldMk cId="288399646" sldId="282"/>
            <ac:picMk id="5" creationId="{030559A6-B622-2526-AA43-33358713B9A7}"/>
          </ac:picMkLst>
        </pc:picChg>
      </pc:sldChg>
      <pc:sldChg chg="addSp add mod">
        <pc:chgData name="IBRAHIM RUPAWALA" userId="16fe9d1623dd648b" providerId="LiveId" clId="{27030B2C-77D5-4D06-802A-147B75ADA524}" dt="2023-04-23T22:43:04.192" v="139" actId="22"/>
        <pc:sldMkLst>
          <pc:docMk/>
          <pc:sldMk cId="45299479" sldId="283"/>
        </pc:sldMkLst>
        <pc:picChg chg="add">
          <ac:chgData name="IBRAHIM RUPAWALA" userId="16fe9d1623dd648b" providerId="LiveId" clId="{27030B2C-77D5-4D06-802A-147B75ADA524}" dt="2023-04-23T22:43:04.192" v="139" actId="22"/>
          <ac:picMkLst>
            <pc:docMk/>
            <pc:sldMk cId="45299479" sldId="283"/>
            <ac:picMk id="3" creationId="{306166D0-A027-E0BC-1651-2E2114F2E4B2}"/>
          </ac:picMkLst>
        </pc:picChg>
      </pc:sldChg>
      <pc:sldChg chg="addSp delSp add mod">
        <pc:chgData name="IBRAHIM RUPAWALA" userId="16fe9d1623dd648b" providerId="LiveId" clId="{27030B2C-77D5-4D06-802A-147B75ADA524}" dt="2023-04-23T22:43:15.463" v="142" actId="22"/>
        <pc:sldMkLst>
          <pc:docMk/>
          <pc:sldMk cId="3444993821" sldId="284"/>
        </pc:sldMkLst>
        <pc:picChg chg="add del">
          <ac:chgData name="IBRAHIM RUPAWALA" userId="16fe9d1623dd648b" providerId="LiveId" clId="{27030B2C-77D5-4D06-802A-147B75ADA524}" dt="2023-04-23T22:43:15.074" v="141" actId="22"/>
          <ac:picMkLst>
            <pc:docMk/>
            <pc:sldMk cId="3444993821" sldId="284"/>
            <ac:picMk id="3" creationId="{70B0C5E2-4EB1-BC33-EFE4-308961B1F63A}"/>
          </ac:picMkLst>
        </pc:picChg>
        <pc:picChg chg="add">
          <ac:chgData name="IBRAHIM RUPAWALA" userId="16fe9d1623dd648b" providerId="LiveId" clId="{27030B2C-77D5-4D06-802A-147B75ADA524}" dt="2023-04-23T22:43:15.463" v="142" actId="22"/>
          <ac:picMkLst>
            <pc:docMk/>
            <pc:sldMk cId="3444993821" sldId="284"/>
            <ac:picMk id="5" creationId="{F1098564-420C-C0DB-468D-33B3BFC73C3A}"/>
          </ac:picMkLst>
        </pc:picChg>
      </pc:sldChg>
      <pc:sldChg chg="addSp add mod">
        <pc:chgData name="IBRAHIM RUPAWALA" userId="16fe9d1623dd648b" providerId="LiveId" clId="{27030B2C-77D5-4D06-802A-147B75ADA524}" dt="2023-04-23T22:43:24.998" v="143" actId="22"/>
        <pc:sldMkLst>
          <pc:docMk/>
          <pc:sldMk cId="3602491950" sldId="285"/>
        </pc:sldMkLst>
        <pc:picChg chg="add">
          <ac:chgData name="IBRAHIM RUPAWALA" userId="16fe9d1623dd648b" providerId="LiveId" clId="{27030B2C-77D5-4D06-802A-147B75ADA524}" dt="2023-04-23T22:43:24.998" v="143" actId="22"/>
          <ac:picMkLst>
            <pc:docMk/>
            <pc:sldMk cId="3602491950" sldId="285"/>
            <ac:picMk id="3" creationId="{EA92EF60-E96F-BD25-1A9C-09FA09456A43}"/>
          </ac:picMkLst>
        </pc:picChg>
      </pc:sldChg>
      <pc:sldChg chg="addSp delSp modSp add mod">
        <pc:chgData name="IBRAHIM RUPAWALA" userId="16fe9d1623dd648b" providerId="LiveId" clId="{27030B2C-77D5-4D06-802A-147B75ADA524}" dt="2023-04-23T22:43:41.835" v="148" actId="1076"/>
        <pc:sldMkLst>
          <pc:docMk/>
          <pc:sldMk cId="1541584419" sldId="286"/>
        </pc:sldMkLst>
        <pc:picChg chg="add del">
          <ac:chgData name="IBRAHIM RUPAWALA" userId="16fe9d1623dd648b" providerId="LiveId" clId="{27030B2C-77D5-4D06-802A-147B75ADA524}" dt="2023-04-23T22:43:40.317" v="147" actId="478"/>
          <ac:picMkLst>
            <pc:docMk/>
            <pc:sldMk cId="1541584419" sldId="286"/>
            <ac:picMk id="3" creationId="{2935F7A6-6F87-94B8-2490-1578CEBC0975}"/>
          </ac:picMkLst>
        </pc:picChg>
        <pc:picChg chg="add mod">
          <ac:chgData name="IBRAHIM RUPAWALA" userId="16fe9d1623dd648b" providerId="LiveId" clId="{27030B2C-77D5-4D06-802A-147B75ADA524}" dt="2023-04-23T22:43:41.835" v="148" actId="1076"/>
          <ac:picMkLst>
            <pc:docMk/>
            <pc:sldMk cId="1541584419" sldId="286"/>
            <ac:picMk id="5" creationId="{F37E78B3-DD2B-213C-2C2D-6E1BBB549871}"/>
          </ac:picMkLst>
        </pc:picChg>
      </pc:sldChg>
      <pc:sldChg chg="addSp delSp modSp add mod">
        <pc:chgData name="IBRAHIM RUPAWALA" userId="16fe9d1623dd648b" providerId="LiveId" clId="{27030B2C-77D5-4D06-802A-147B75ADA524}" dt="2023-04-23T22:43:58.790" v="153" actId="1076"/>
        <pc:sldMkLst>
          <pc:docMk/>
          <pc:sldMk cId="1953704711" sldId="287"/>
        </pc:sldMkLst>
        <pc:picChg chg="add del">
          <ac:chgData name="IBRAHIM RUPAWALA" userId="16fe9d1623dd648b" providerId="LiveId" clId="{27030B2C-77D5-4D06-802A-147B75ADA524}" dt="2023-04-23T22:43:57.848" v="152" actId="478"/>
          <ac:picMkLst>
            <pc:docMk/>
            <pc:sldMk cId="1953704711" sldId="287"/>
            <ac:picMk id="3" creationId="{B469121B-5D38-C0EC-2130-B83359EB173F}"/>
          </ac:picMkLst>
        </pc:picChg>
        <pc:picChg chg="add mod">
          <ac:chgData name="IBRAHIM RUPAWALA" userId="16fe9d1623dd648b" providerId="LiveId" clId="{27030B2C-77D5-4D06-802A-147B75ADA524}" dt="2023-04-23T22:43:58.790" v="153" actId="1076"/>
          <ac:picMkLst>
            <pc:docMk/>
            <pc:sldMk cId="1953704711" sldId="287"/>
            <ac:picMk id="5" creationId="{88FD0022-06C1-D65A-B693-E0E7A8BC7695}"/>
          </ac:picMkLst>
        </pc:picChg>
      </pc:sldChg>
      <pc:sldChg chg="addSp add mod">
        <pc:chgData name="IBRAHIM RUPAWALA" userId="16fe9d1623dd648b" providerId="LiveId" clId="{27030B2C-77D5-4D06-802A-147B75ADA524}" dt="2023-04-23T22:44:09.113" v="155" actId="22"/>
        <pc:sldMkLst>
          <pc:docMk/>
          <pc:sldMk cId="2774101269" sldId="288"/>
        </pc:sldMkLst>
        <pc:picChg chg="add">
          <ac:chgData name="IBRAHIM RUPAWALA" userId="16fe9d1623dd648b" providerId="LiveId" clId="{27030B2C-77D5-4D06-802A-147B75ADA524}" dt="2023-04-23T22:44:08.731" v="154" actId="22"/>
          <ac:picMkLst>
            <pc:docMk/>
            <pc:sldMk cId="2774101269" sldId="288"/>
            <ac:picMk id="3" creationId="{0ACEF92B-14EA-4B65-12A1-4CE1662802DB}"/>
          </ac:picMkLst>
        </pc:picChg>
        <pc:picChg chg="add">
          <ac:chgData name="IBRAHIM RUPAWALA" userId="16fe9d1623dd648b" providerId="LiveId" clId="{27030B2C-77D5-4D06-802A-147B75ADA524}" dt="2023-04-23T22:44:09.113" v="155" actId="22"/>
          <ac:picMkLst>
            <pc:docMk/>
            <pc:sldMk cId="2774101269" sldId="288"/>
            <ac:picMk id="5" creationId="{2418A0ED-91A6-FFB9-F246-983955666277}"/>
          </ac:picMkLst>
        </pc:picChg>
      </pc:sldChg>
      <pc:sldChg chg="addSp add mod">
        <pc:chgData name="IBRAHIM RUPAWALA" userId="16fe9d1623dd648b" providerId="LiveId" clId="{27030B2C-77D5-4D06-802A-147B75ADA524}" dt="2023-04-23T22:44:22.142" v="157" actId="22"/>
        <pc:sldMkLst>
          <pc:docMk/>
          <pc:sldMk cId="346376658" sldId="289"/>
        </pc:sldMkLst>
        <pc:picChg chg="add">
          <ac:chgData name="IBRAHIM RUPAWALA" userId="16fe9d1623dd648b" providerId="LiveId" clId="{27030B2C-77D5-4D06-802A-147B75ADA524}" dt="2023-04-23T22:44:21.770" v="156" actId="22"/>
          <ac:picMkLst>
            <pc:docMk/>
            <pc:sldMk cId="346376658" sldId="289"/>
            <ac:picMk id="3" creationId="{E5130CC5-17F2-9E92-59AA-9E09B43B6250}"/>
          </ac:picMkLst>
        </pc:picChg>
        <pc:picChg chg="add">
          <ac:chgData name="IBRAHIM RUPAWALA" userId="16fe9d1623dd648b" providerId="LiveId" clId="{27030B2C-77D5-4D06-802A-147B75ADA524}" dt="2023-04-23T22:44:22.142" v="157" actId="22"/>
          <ac:picMkLst>
            <pc:docMk/>
            <pc:sldMk cId="346376658" sldId="289"/>
            <ac:picMk id="5" creationId="{EE10D4B6-0C0A-6DD1-B84C-8DBEC8AD1E3D}"/>
          </ac:picMkLst>
        </pc:picChg>
      </pc:sldChg>
      <pc:sldChg chg="addSp add mod">
        <pc:chgData name="IBRAHIM RUPAWALA" userId="16fe9d1623dd648b" providerId="LiveId" clId="{27030B2C-77D5-4D06-802A-147B75ADA524}" dt="2023-04-23T22:44:35.296" v="159" actId="22"/>
        <pc:sldMkLst>
          <pc:docMk/>
          <pc:sldMk cId="4178105133" sldId="290"/>
        </pc:sldMkLst>
        <pc:picChg chg="add">
          <ac:chgData name="IBRAHIM RUPAWALA" userId="16fe9d1623dd648b" providerId="LiveId" clId="{27030B2C-77D5-4D06-802A-147B75ADA524}" dt="2023-04-23T22:44:34.838" v="158" actId="22"/>
          <ac:picMkLst>
            <pc:docMk/>
            <pc:sldMk cId="4178105133" sldId="290"/>
            <ac:picMk id="3" creationId="{2FC009FA-65AF-5FE7-BE27-E7FC88D4D3D8}"/>
          </ac:picMkLst>
        </pc:picChg>
        <pc:picChg chg="add">
          <ac:chgData name="IBRAHIM RUPAWALA" userId="16fe9d1623dd648b" providerId="LiveId" clId="{27030B2C-77D5-4D06-802A-147B75ADA524}" dt="2023-04-23T22:44:35.296" v="159" actId="22"/>
          <ac:picMkLst>
            <pc:docMk/>
            <pc:sldMk cId="4178105133" sldId="290"/>
            <ac:picMk id="5" creationId="{332232A5-A6F3-326F-CEAC-0B9EC2525698}"/>
          </ac:picMkLst>
        </pc:picChg>
      </pc:sldChg>
      <pc:sldChg chg="addSp add mod">
        <pc:chgData name="IBRAHIM RUPAWALA" userId="16fe9d1623dd648b" providerId="LiveId" clId="{27030B2C-77D5-4D06-802A-147B75ADA524}" dt="2023-04-23T22:49:01.319" v="161" actId="22"/>
        <pc:sldMkLst>
          <pc:docMk/>
          <pc:sldMk cId="2612269848" sldId="291"/>
        </pc:sldMkLst>
        <pc:picChg chg="add">
          <ac:chgData name="IBRAHIM RUPAWALA" userId="16fe9d1623dd648b" providerId="LiveId" clId="{27030B2C-77D5-4D06-802A-147B75ADA524}" dt="2023-04-23T22:49:00.742" v="160" actId="22"/>
          <ac:picMkLst>
            <pc:docMk/>
            <pc:sldMk cId="2612269848" sldId="291"/>
            <ac:picMk id="3" creationId="{7B653487-DBA3-2A58-4C93-D280B09F16F8}"/>
          </ac:picMkLst>
        </pc:picChg>
        <pc:picChg chg="add">
          <ac:chgData name="IBRAHIM RUPAWALA" userId="16fe9d1623dd648b" providerId="LiveId" clId="{27030B2C-77D5-4D06-802A-147B75ADA524}" dt="2023-04-23T22:49:01.319" v="161" actId="22"/>
          <ac:picMkLst>
            <pc:docMk/>
            <pc:sldMk cId="2612269848" sldId="291"/>
            <ac:picMk id="5" creationId="{80348056-7897-A088-ECDA-BB220DE68D4F}"/>
          </ac:picMkLst>
        </pc:picChg>
      </pc:sldChg>
      <pc:sldChg chg="addSp add mod">
        <pc:chgData name="IBRAHIM RUPAWALA" userId="16fe9d1623dd648b" providerId="LiveId" clId="{27030B2C-77D5-4D06-802A-147B75ADA524}" dt="2023-04-23T22:49:11.355" v="163" actId="22"/>
        <pc:sldMkLst>
          <pc:docMk/>
          <pc:sldMk cId="3519751601" sldId="292"/>
        </pc:sldMkLst>
        <pc:picChg chg="add">
          <ac:chgData name="IBRAHIM RUPAWALA" userId="16fe9d1623dd648b" providerId="LiveId" clId="{27030B2C-77D5-4D06-802A-147B75ADA524}" dt="2023-04-23T22:49:11.029" v="162" actId="22"/>
          <ac:picMkLst>
            <pc:docMk/>
            <pc:sldMk cId="3519751601" sldId="292"/>
            <ac:picMk id="3" creationId="{6D794180-43F9-AD08-9E91-7C5A4708724E}"/>
          </ac:picMkLst>
        </pc:picChg>
        <pc:picChg chg="add">
          <ac:chgData name="IBRAHIM RUPAWALA" userId="16fe9d1623dd648b" providerId="LiveId" clId="{27030B2C-77D5-4D06-802A-147B75ADA524}" dt="2023-04-23T22:49:11.355" v="163" actId="22"/>
          <ac:picMkLst>
            <pc:docMk/>
            <pc:sldMk cId="3519751601" sldId="292"/>
            <ac:picMk id="5" creationId="{4E406E9E-25DF-163E-A13D-E634354FEF12}"/>
          </ac:picMkLst>
        </pc:picChg>
      </pc:sldChg>
      <pc:sldChg chg="addSp delSp modSp add mod">
        <pc:chgData name="IBRAHIM RUPAWALA" userId="16fe9d1623dd648b" providerId="LiveId" clId="{27030B2C-77D5-4D06-802A-147B75ADA524}" dt="2023-04-23T22:50:15.415" v="168" actId="1076"/>
        <pc:sldMkLst>
          <pc:docMk/>
          <pc:sldMk cId="3966202722" sldId="293"/>
        </pc:sldMkLst>
        <pc:picChg chg="add del">
          <ac:chgData name="IBRAHIM RUPAWALA" userId="16fe9d1623dd648b" providerId="LiveId" clId="{27030B2C-77D5-4D06-802A-147B75ADA524}" dt="2023-04-23T22:50:13.647" v="167" actId="478"/>
          <ac:picMkLst>
            <pc:docMk/>
            <pc:sldMk cId="3966202722" sldId="293"/>
            <ac:picMk id="3" creationId="{B10338DA-69B2-A435-DE76-E4959D294025}"/>
          </ac:picMkLst>
        </pc:picChg>
        <pc:picChg chg="add mod">
          <ac:chgData name="IBRAHIM RUPAWALA" userId="16fe9d1623dd648b" providerId="LiveId" clId="{27030B2C-77D5-4D06-802A-147B75ADA524}" dt="2023-04-23T22:50:15.415" v="168" actId="1076"/>
          <ac:picMkLst>
            <pc:docMk/>
            <pc:sldMk cId="3966202722" sldId="293"/>
            <ac:picMk id="5" creationId="{77DC8EE4-38FC-7A0B-E8FD-C3380828F084}"/>
          </ac:picMkLst>
        </pc:picChg>
      </pc:sldChg>
      <pc:sldChg chg="addSp delSp add mod">
        <pc:chgData name="IBRAHIM RUPAWALA" userId="16fe9d1623dd648b" providerId="LiveId" clId="{27030B2C-77D5-4D06-802A-147B75ADA524}" dt="2023-04-23T22:50:39.559" v="171" actId="22"/>
        <pc:sldMkLst>
          <pc:docMk/>
          <pc:sldMk cId="2316585860" sldId="294"/>
        </pc:sldMkLst>
        <pc:picChg chg="add del">
          <ac:chgData name="IBRAHIM RUPAWALA" userId="16fe9d1623dd648b" providerId="LiveId" clId="{27030B2C-77D5-4D06-802A-147B75ADA524}" dt="2023-04-23T22:50:38.802" v="170" actId="22"/>
          <ac:picMkLst>
            <pc:docMk/>
            <pc:sldMk cId="2316585860" sldId="294"/>
            <ac:picMk id="3" creationId="{81C8C541-3F58-A285-FAD5-28B82D6656B4}"/>
          </ac:picMkLst>
        </pc:picChg>
        <pc:picChg chg="add">
          <ac:chgData name="IBRAHIM RUPAWALA" userId="16fe9d1623dd648b" providerId="LiveId" clId="{27030B2C-77D5-4D06-802A-147B75ADA524}" dt="2023-04-23T22:50:39.559" v="171" actId="22"/>
          <ac:picMkLst>
            <pc:docMk/>
            <pc:sldMk cId="2316585860" sldId="294"/>
            <ac:picMk id="5" creationId="{0469CDDB-5620-1674-BC8B-D6FC0F5CB009}"/>
          </ac:picMkLst>
        </pc:picChg>
      </pc:sldChg>
      <pc:sldChg chg="addSp delSp add mod">
        <pc:chgData name="IBRAHIM RUPAWALA" userId="16fe9d1623dd648b" providerId="LiveId" clId="{27030B2C-77D5-4D06-802A-147B75ADA524}" dt="2023-04-23T22:50:50.429" v="174" actId="22"/>
        <pc:sldMkLst>
          <pc:docMk/>
          <pc:sldMk cId="3037997204" sldId="295"/>
        </pc:sldMkLst>
        <pc:picChg chg="add del">
          <ac:chgData name="IBRAHIM RUPAWALA" userId="16fe9d1623dd648b" providerId="LiveId" clId="{27030B2C-77D5-4D06-802A-147B75ADA524}" dt="2023-04-23T22:50:50.009" v="173" actId="22"/>
          <ac:picMkLst>
            <pc:docMk/>
            <pc:sldMk cId="3037997204" sldId="295"/>
            <ac:picMk id="3" creationId="{32D966B0-28A9-4CB4-A27F-6C6553256F6A}"/>
          </ac:picMkLst>
        </pc:picChg>
        <pc:picChg chg="add">
          <ac:chgData name="IBRAHIM RUPAWALA" userId="16fe9d1623dd648b" providerId="LiveId" clId="{27030B2C-77D5-4D06-802A-147B75ADA524}" dt="2023-04-23T22:50:50.429" v="174" actId="22"/>
          <ac:picMkLst>
            <pc:docMk/>
            <pc:sldMk cId="3037997204" sldId="295"/>
            <ac:picMk id="5" creationId="{D522E8EF-7400-D78C-9EDA-F8F3D8631814}"/>
          </ac:picMkLst>
        </pc:picChg>
      </pc:sldChg>
      <pc:sldChg chg="addSp delSp add mod">
        <pc:chgData name="IBRAHIM RUPAWALA" userId="16fe9d1623dd648b" providerId="LiveId" clId="{27030B2C-77D5-4D06-802A-147B75ADA524}" dt="2023-04-23T22:50:59.827" v="177" actId="22"/>
        <pc:sldMkLst>
          <pc:docMk/>
          <pc:sldMk cId="3968507905" sldId="296"/>
        </pc:sldMkLst>
        <pc:picChg chg="add del">
          <ac:chgData name="IBRAHIM RUPAWALA" userId="16fe9d1623dd648b" providerId="LiveId" clId="{27030B2C-77D5-4D06-802A-147B75ADA524}" dt="2023-04-23T22:50:59.016" v="176" actId="22"/>
          <ac:picMkLst>
            <pc:docMk/>
            <pc:sldMk cId="3968507905" sldId="296"/>
            <ac:picMk id="3" creationId="{6A809CE6-ECED-F740-FB59-80F8F6543D5D}"/>
          </ac:picMkLst>
        </pc:picChg>
        <pc:picChg chg="add">
          <ac:chgData name="IBRAHIM RUPAWALA" userId="16fe9d1623dd648b" providerId="LiveId" clId="{27030B2C-77D5-4D06-802A-147B75ADA524}" dt="2023-04-23T22:50:59.827" v="177" actId="22"/>
          <ac:picMkLst>
            <pc:docMk/>
            <pc:sldMk cId="3968507905" sldId="296"/>
            <ac:picMk id="5" creationId="{70BAE658-3E89-BEA1-EE31-08F10747F82E}"/>
          </ac:picMkLst>
        </pc:picChg>
      </pc:sldChg>
      <pc:sldChg chg="addSp delSp add mod">
        <pc:chgData name="IBRAHIM RUPAWALA" userId="16fe9d1623dd648b" providerId="LiveId" clId="{27030B2C-77D5-4D06-802A-147B75ADA524}" dt="2023-04-23T22:51:10.553" v="180" actId="22"/>
        <pc:sldMkLst>
          <pc:docMk/>
          <pc:sldMk cId="4087951217" sldId="297"/>
        </pc:sldMkLst>
        <pc:picChg chg="add del">
          <ac:chgData name="IBRAHIM RUPAWALA" userId="16fe9d1623dd648b" providerId="LiveId" clId="{27030B2C-77D5-4D06-802A-147B75ADA524}" dt="2023-04-23T22:51:10.017" v="179" actId="22"/>
          <ac:picMkLst>
            <pc:docMk/>
            <pc:sldMk cId="4087951217" sldId="297"/>
            <ac:picMk id="3" creationId="{BD5F4C9E-063B-A5B8-1930-E2C7784458C0}"/>
          </ac:picMkLst>
        </pc:picChg>
        <pc:picChg chg="add">
          <ac:chgData name="IBRAHIM RUPAWALA" userId="16fe9d1623dd648b" providerId="LiveId" clId="{27030B2C-77D5-4D06-802A-147B75ADA524}" dt="2023-04-23T22:51:10.553" v="180" actId="22"/>
          <ac:picMkLst>
            <pc:docMk/>
            <pc:sldMk cId="4087951217" sldId="297"/>
            <ac:picMk id="5" creationId="{8F668D58-6A10-CFA0-0FE1-3D31215F4550}"/>
          </ac:picMkLst>
        </pc:picChg>
      </pc:sldChg>
      <pc:sldChg chg="addSp delSp add mod">
        <pc:chgData name="IBRAHIM RUPAWALA" userId="16fe9d1623dd648b" providerId="LiveId" clId="{27030B2C-77D5-4D06-802A-147B75ADA524}" dt="2023-04-23T22:51:22.049" v="183" actId="22"/>
        <pc:sldMkLst>
          <pc:docMk/>
          <pc:sldMk cId="290812799" sldId="298"/>
        </pc:sldMkLst>
        <pc:picChg chg="add del">
          <ac:chgData name="IBRAHIM RUPAWALA" userId="16fe9d1623dd648b" providerId="LiveId" clId="{27030B2C-77D5-4D06-802A-147B75ADA524}" dt="2023-04-23T22:51:21.456" v="182" actId="22"/>
          <ac:picMkLst>
            <pc:docMk/>
            <pc:sldMk cId="290812799" sldId="298"/>
            <ac:picMk id="3" creationId="{587511A4-EB68-A8A3-D9B5-8C880FA7320D}"/>
          </ac:picMkLst>
        </pc:picChg>
        <pc:picChg chg="add">
          <ac:chgData name="IBRAHIM RUPAWALA" userId="16fe9d1623dd648b" providerId="LiveId" clId="{27030B2C-77D5-4D06-802A-147B75ADA524}" dt="2023-04-23T22:51:22.049" v="183" actId="22"/>
          <ac:picMkLst>
            <pc:docMk/>
            <pc:sldMk cId="290812799" sldId="298"/>
            <ac:picMk id="5" creationId="{3195598B-6C81-61E4-60F2-47660B6BC187}"/>
          </ac:picMkLst>
        </pc:picChg>
      </pc:sldChg>
      <pc:sldChg chg="addSp delSp add mod">
        <pc:chgData name="IBRAHIM RUPAWALA" userId="16fe9d1623dd648b" providerId="LiveId" clId="{27030B2C-77D5-4D06-802A-147B75ADA524}" dt="2023-04-23T22:51:32.996" v="186" actId="22"/>
        <pc:sldMkLst>
          <pc:docMk/>
          <pc:sldMk cId="3824856929" sldId="299"/>
        </pc:sldMkLst>
        <pc:picChg chg="add del">
          <ac:chgData name="IBRAHIM RUPAWALA" userId="16fe9d1623dd648b" providerId="LiveId" clId="{27030B2C-77D5-4D06-802A-147B75ADA524}" dt="2023-04-23T22:51:32.575" v="185" actId="22"/>
          <ac:picMkLst>
            <pc:docMk/>
            <pc:sldMk cId="3824856929" sldId="299"/>
            <ac:picMk id="3" creationId="{F40AB854-C8B9-C016-5F75-2216C374A7DC}"/>
          </ac:picMkLst>
        </pc:picChg>
        <pc:picChg chg="add">
          <ac:chgData name="IBRAHIM RUPAWALA" userId="16fe9d1623dd648b" providerId="LiveId" clId="{27030B2C-77D5-4D06-802A-147B75ADA524}" dt="2023-04-23T22:51:32.996" v="186" actId="22"/>
          <ac:picMkLst>
            <pc:docMk/>
            <pc:sldMk cId="3824856929" sldId="299"/>
            <ac:picMk id="5" creationId="{F53545EB-CA8B-C58D-42A3-4DC648ADC5EB}"/>
          </ac:picMkLst>
        </pc:picChg>
      </pc:sldChg>
      <pc:sldChg chg="addSp delSp add mod">
        <pc:chgData name="IBRAHIM RUPAWALA" userId="16fe9d1623dd648b" providerId="LiveId" clId="{27030B2C-77D5-4D06-802A-147B75ADA524}" dt="2023-04-23T22:51:42.714" v="189" actId="22"/>
        <pc:sldMkLst>
          <pc:docMk/>
          <pc:sldMk cId="1713127055" sldId="300"/>
        </pc:sldMkLst>
        <pc:picChg chg="add del">
          <ac:chgData name="IBRAHIM RUPAWALA" userId="16fe9d1623dd648b" providerId="LiveId" clId="{27030B2C-77D5-4D06-802A-147B75ADA524}" dt="2023-04-23T22:51:42.223" v="188" actId="22"/>
          <ac:picMkLst>
            <pc:docMk/>
            <pc:sldMk cId="1713127055" sldId="300"/>
            <ac:picMk id="3" creationId="{874915FF-6EB4-52BD-DBC6-0CA273DBEF97}"/>
          </ac:picMkLst>
        </pc:picChg>
        <pc:picChg chg="add">
          <ac:chgData name="IBRAHIM RUPAWALA" userId="16fe9d1623dd648b" providerId="LiveId" clId="{27030B2C-77D5-4D06-802A-147B75ADA524}" dt="2023-04-23T22:51:42.714" v="189" actId="22"/>
          <ac:picMkLst>
            <pc:docMk/>
            <pc:sldMk cId="1713127055" sldId="300"/>
            <ac:picMk id="5" creationId="{E18C4F7F-499E-57D5-B2DA-58F69722FD07}"/>
          </ac:picMkLst>
        </pc:picChg>
      </pc:sldChg>
      <pc:sldChg chg="addSp delSp add mod">
        <pc:chgData name="IBRAHIM RUPAWALA" userId="16fe9d1623dd648b" providerId="LiveId" clId="{27030B2C-77D5-4D06-802A-147B75ADA524}" dt="2023-04-23T22:51:51.494" v="192" actId="22"/>
        <pc:sldMkLst>
          <pc:docMk/>
          <pc:sldMk cId="609552806" sldId="301"/>
        </pc:sldMkLst>
        <pc:picChg chg="add del">
          <ac:chgData name="IBRAHIM RUPAWALA" userId="16fe9d1623dd648b" providerId="LiveId" clId="{27030B2C-77D5-4D06-802A-147B75ADA524}" dt="2023-04-23T22:51:51.192" v="191" actId="22"/>
          <ac:picMkLst>
            <pc:docMk/>
            <pc:sldMk cId="609552806" sldId="301"/>
            <ac:picMk id="3" creationId="{796D64C1-2611-B20A-E20D-D0908A2866BA}"/>
          </ac:picMkLst>
        </pc:picChg>
        <pc:picChg chg="add">
          <ac:chgData name="IBRAHIM RUPAWALA" userId="16fe9d1623dd648b" providerId="LiveId" clId="{27030B2C-77D5-4D06-802A-147B75ADA524}" dt="2023-04-23T22:51:51.494" v="192" actId="22"/>
          <ac:picMkLst>
            <pc:docMk/>
            <pc:sldMk cId="609552806" sldId="301"/>
            <ac:picMk id="5" creationId="{D5D18649-D482-85A7-1E2E-C9E2D63126AE}"/>
          </ac:picMkLst>
        </pc:picChg>
      </pc:sldChg>
      <pc:sldChg chg="addSp delSp add mod">
        <pc:chgData name="IBRAHIM RUPAWALA" userId="16fe9d1623dd648b" providerId="LiveId" clId="{27030B2C-77D5-4D06-802A-147B75ADA524}" dt="2023-04-23T22:52:02.372" v="195" actId="22"/>
        <pc:sldMkLst>
          <pc:docMk/>
          <pc:sldMk cId="3019050997" sldId="302"/>
        </pc:sldMkLst>
        <pc:picChg chg="add del">
          <ac:chgData name="IBRAHIM RUPAWALA" userId="16fe9d1623dd648b" providerId="LiveId" clId="{27030B2C-77D5-4D06-802A-147B75ADA524}" dt="2023-04-23T22:52:02.039" v="194" actId="22"/>
          <ac:picMkLst>
            <pc:docMk/>
            <pc:sldMk cId="3019050997" sldId="302"/>
            <ac:picMk id="3" creationId="{0825A142-0501-E2B3-8A8A-77A3EEDC8E4E}"/>
          </ac:picMkLst>
        </pc:picChg>
        <pc:picChg chg="add">
          <ac:chgData name="IBRAHIM RUPAWALA" userId="16fe9d1623dd648b" providerId="LiveId" clId="{27030B2C-77D5-4D06-802A-147B75ADA524}" dt="2023-04-23T22:52:02.372" v="195" actId="22"/>
          <ac:picMkLst>
            <pc:docMk/>
            <pc:sldMk cId="3019050997" sldId="302"/>
            <ac:picMk id="5" creationId="{3793C4BE-0817-4DA7-9E35-9F2B9DF36375}"/>
          </ac:picMkLst>
        </pc:picChg>
      </pc:sldChg>
      <pc:sldChg chg="addSp delSp add mod">
        <pc:chgData name="IBRAHIM RUPAWALA" userId="16fe9d1623dd648b" providerId="LiveId" clId="{27030B2C-77D5-4D06-802A-147B75ADA524}" dt="2023-04-23T22:52:11.933" v="198" actId="22"/>
        <pc:sldMkLst>
          <pc:docMk/>
          <pc:sldMk cId="2917300552" sldId="303"/>
        </pc:sldMkLst>
        <pc:picChg chg="add del">
          <ac:chgData name="IBRAHIM RUPAWALA" userId="16fe9d1623dd648b" providerId="LiveId" clId="{27030B2C-77D5-4D06-802A-147B75ADA524}" dt="2023-04-23T22:52:11.625" v="197" actId="22"/>
          <ac:picMkLst>
            <pc:docMk/>
            <pc:sldMk cId="2917300552" sldId="303"/>
            <ac:picMk id="3" creationId="{3CD3EFB2-053C-DDD6-491C-AC663773D0ED}"/>
          </ac:picMkLst>
        </pc:picChg>
        <pc:picChg chg="add">
          <ac:chgData name="IBRAHIM RUPAWALA" userId="16fe9d1623dd648b" providerId="LiveId" clId="{27030B2C-77D5-4D06-802A-147B75ADA524}" dt="2023-04-23T22:52:11.933" v="198" actId="22"/>
          <ac:picMkLst>
            <pc:docMk/>
            <pc:sldMk cId="2917300552" sldId="303"/>
            <ac:picMk id="5" creationId="{2EDE19BD-BBB6-FAB3-409E-1393D2058AFD}"/>
          </ac:picMkLst>
        </pc:picChg>
      </pc:sldChg>
      <pc:sldChg chg="addSp delSp add mod">
        <pc:chgData name="IBRAHIM RUPAWALA" userId="16fe9d1623dd648b" providerId="LiveId" clId="{27030B2C-77D5-4D06-802A-147B75ADA524}" dt="2023-04-23T22:52:23.326" v="201" actId="22"/>
        <pc:sldMkLst>
          <pc:docMk/>
          <pc:sldMk cId="1181747705" sldId="304"/>
        </pc:sldMkLst>
        <pc:picChg chg="add del">
          <ac:chgData name="IBRAHIM RUPAWALA" userId="16fe9d1623dd648b" providerId="LiveId" clId="{27030B2C-77D5-4D06-802A-147B75ADA524}" dt="2023-04-23T22:52:22.993" v="200" actId="22"/>
          <ac:picMkLst>
            <pc:docMk/>
            <pc:sldMk cId="1181747705" sldId="304"/>
            <ac:picMk id="3" creationId="{AB379872-75E9-EF7C-18ED-38A09FB3A800}"/>
          </ac:picMkLst>
        </pc:picChg>
        <pc:picChg chg="add">
          <ac:chgData name="IBRAHIM RUPAWALA" userId="16fe9d1623dd648b" providerId="LiveId" clId="{27030B2C-77D5-4D06-802A-147B75ADA524}" dt="2023-04-23T22:52:23.326" v="201" actId="22"/>
          <ac:picMkLst>
            <pc:docMk/>
            <pc:sldMk cId="1181747705" sldId="304"/>
            <ac:picMk id="5" creationId="{A167FC6A-CBCF-005F-B83B-E82FB53A121F}"/>
          </ac:picMkLst>
        </pc:picChg>
      </pc:sldChg>
      <pc:sldChg chg="addSp delSp add mod">
        <pc:chgData name="IBRAHIM RUPAWALA" userId="16fe9d1623dd648b" providerId="LiveId" clId="{27030B2C-77D5-4D06-802A-147B75ADA524}" dt="2023-04-23T22:52:32.998" v="204" actId="22"/>
        <pc:sldMkLst>
          <pc:docMk/>
          <pc:sldMk cId="145444966" sldId="305"/>
        </pc:sldMkLst>
        <pc:picChg chg="add del">
          <ac:chgData name="IBRAHIM RUPAWALA" userId="16fe9d1623dd648b" providerId="LiveId" clId="{27030B2C-77D5-4D06-802A-147B75ADA524}" dt="2023-04-23T22:52:32.698" v="203" actId="22"/>
          <ac:picMkLst>
            <pc:docMk/>
            <pc:sldMk cId="145444966" sldId="305"/>
            <ac:picMk id="3" creationId="{1F9AB686-025C-661F-E700-1D7F9E1AC00D}"/>
          </ac:picMkLst>
        </pc:picChg>
        <pc:picChg chg="add">
          <ac:chgData name="IBRAHIM RUPAWALA" userId="16fe9d1623dd648b" providerId="LiveId" clId="{27030B2C-77D5-4D06-802A-147B75ADA524}" dt="2023-04-23T22:52:32.998" v="204" actId="22"/>
          <ac:picMkLst>
            <pc:docMk/>
            <pc:sldMk cId="145444966" sldId="305"/>
            <ac:picMk id="5" creationId="{40E47D1D-54E0-D559-2959-3DCB2C25EB9B}"/>
          </ac:picMkLst>
        </pc:picChg>
      </pc:sldChg>
      <pc:sldChg chg="addSp delSp add mod">
        <pc:chgData name="IBRAHIM RUPAWALA" userId="16fe9d1623dd648b" providerId="LiveId" clId="{27030B2C-77D5-4D06-802A-147B75ADA524}" dt="2023-04-23T22:52:47.957" v="207" actId="22"/>
        <pc:sldMkLst>
          <pc:docMk/>
          <pc:sldMk cId="3436480336" sldId="306"/>
        </pc:sldMkLst>
        <pc:picChg chg="add del">
          <ac:chgData name="IBRAHIM RUPAWALA" userId="16fe9d1623dd648b" providerId="LiveId" clId="{27030B2C-77D5-4D06-802A-147B75ADA524}" dt="2023-04-23T22:52:47.687" v="206" actId="22"/>
          <ac:picMkLst>
            <pc:docMk/>
            <pc:sldMk cId="3436480336" sldId="306"/>
            <ac:picMk id="3" creationId="{7BA2534D-0303-65DD-F9E1-8E0A3FB4636D}"/>
          </ac:picMkLst>
        </pc:picChg>
        <pc:picChg chg="add">
          <ac:chgData name="IBRAHIM RUPAWALA" userId="16fe9d1623dd648b" providerId="LiveId" clId="{27030B2C-77D5-4D06-802A-147B75ADA524}" dt="2023-04-23T22:52:47.957" v="207" actId="22"/>
          <ac:picMkLst>
            <pc:docMk/>
            <pc:sldMk cId="3436480336" sldId="306"/>
            <ac:picMk id="5" creationId="{F81CEABB-7F42-ED5A-E9D5-23B2DABE38C6}"/>
          </ac:picMkLst>
        </pc:picChg>
      </pc:sldChg>
      <pc:sldChg chg="addSp delSp add mod">
        <pc:chgData name="IBRAHIM RUPAWALA" userId="16fe9d1623dd648b" providerId="LiveId" clId="{27030B2C-77D5-4D06-802A-147B75ADA524}" dt="2023-04-23T22:52:58.277" v="210" actId="22"/>
        <pc:sldMkLst>
          <pc:docMk/>
          <pc:sldMk cId="2498578645" sldId="307"/>
        </pc:sldMkLst>
        <pc:picChg chg="add del">
          <ac:chgData name="IBRAHIM RUPAWALA" userId="16fe9d1623dd648b" providerId="LiveId" clId="{27030B2C-77D5-4D06-802A-147B75ADA524}" dt="2023-04-23T22:52:58.007" v="209" actId="22"/>
          <ac:picMkLst>
            <pc:docMk/>
            <pc:sldMk cId="2498578645" sldId="307"/>
            <ac:picMk id="3" creationId="{F3230693-D44C-0102-CF65-69C0AAEB4129}"/>
          </ac:picMkLst>
        </pc:picChg>
        <pc:picChg chg="add">
          <ac:chgData name="IBRAHIM RUPAWALA" userId="16fe9d1623dd648b" providerId="LiveId" clId="{27030B2C-77D5-4D06-802A-147B75ADA524}" dt="2023-04-23T22:52:58.277" v="210" actId="22"/>
          <ac:picMkLst>
            <pc:docMk/>
            <pc:sldMk cId="2498578645" sldId="307"/>
            <ac:picMk id="5" creationId="{42EFA0C6-84EF-F09D-E9E2-DC1195658EB2}"/>
          </ac:picMkLst>
        </pc:picChg>
      </pc:sldChg>
      <pc:sldChg chg="addSp delSp add mod">
        <pc:chgData name="IBRAHIM RUPAWALA" userId="16fe9d1623dd648b" providerId="LiveId" clId="{27030B2C-77D5-4D06-802A-147B75ADA524}" dt="2023-04-23T22:53:09.492" v="213" actId="22"/>
        <pc:sldMkLst>
          <pc:docMk/>
          <pc:sldMk cId="1831354634" sldId="308"/>
        </pc:sldMkLst>
        <pc:picChg chg="add del">
          <ac:chgData name="IBRAHIM RUPAWALA" userId="16fe9d1623dd648b" providerId="LiveId" clId="{27030B2C-77D5-4D06-802A-147B75ADA524}" dt="2023-04-23T22:53:09.137" v="212" actId="22"/>
          <ac:picMkLst>
            <pc:docMk/>
            <pc:sldMk cId="1831354634" sldId="308"/>
            <ac:picMk id="3" creationId="{6B2C8940-1106-B041-DFAC-51356A3E2D85}"/>
          </ac:picMkLst>
        </pc:picChg>
        <pc:picChg chg="add">
          <ac:chgData name="IBRAHIM RUPAWALA" userId="16fe9d1623dd648b" providerId="LiveId" clId="{27030B2C-77D5-4D06-802A-147B75ADA524}" dt="2023-04-23T22:53:09.492" v="213" actId="22"/>
          <ac:picMkLst>
            <pc:docMk/>
            <pc:sldMk cId="1831354634" sldId="308"/>
            <ac:picMk id="5" creationId="{8F71F8BC-2B4C-CD97-29C2-7AAD8A3C42B2}"/>
          </ac:picMkLst>
        </pc:picChg>
      </pc:sldChg>
      <pc:sldChg chg="addSp delSp add mod">
        <pc:chgData name="IBRAHIM RUPAWALA" userId="16fe9d1623dd648b" providerId="LiveId" clId="{27030B2C-77D5-4D06-802A-147B75ADA524}" dt="2023-04-23T22:53:20.364" v="216" actId="22"/>
        <pc:sldMkLst>
          <pc:docMk/>
          <pc:sldMk cId="803712594" sldId="309"/>
        </pc:sldMkLst>
        <pc:picChg chg="add del">
          <ac:chgData name="IBRAHIM RUPAWALA" userId="16fe9d1623dd648b" providerId="LiveId" clId="{27030B2C-77D5-4D06-802A-147B75ADA524}" dt="2023-04-23T22:53:20.047" v="215" actId="22"/>
          <ac:picMkLst>
            <pc:docMk/>
            <pc:sldMk cId="803712594" sldId="309"/>
            <ac:picMk id="3" creationId="{0691CA6A-C5FB-2136-6FF6-91B543F9AA8B}"/>
          </ac:picMkLst>
        </pc:picChg>
        <pc:picChg chg="add">
          <ac:chgData name="IBRAHIM RUPAWALA" userId="16fe9d1623dd648b" providerId="LiveId" clId="{27030B2C-77D5-4D06-802A-147B75ADA524}" dt="2023-04-23T22:53:20.364" v="216" actId="22"/>
          <ac:picMkLst>
            <pc:docMk/>
            <pc:sldMk cId="803712594" sldId="309"/>
            <ac:picMk id="5" creationId="{124873EA-5B1A-956B-EBCC-37886110EF48}"/>
          </ac:picMkLst>
        </pc:picChg>
      </pc:sldChg>
      <pc:sldChg chg="addSp delSp add mod">
        <pc:chgData name="IBRAHIM RUPAWALA" userId="16fe9d1623dd648b" providerId="LiveId" clId="{27030B2C-77D5-4D06-802A-147B75ADA524}" dt="2023-04-23T22:53:30.807" v="219" actId="22"/>
        <pc:sldMkLst>
          <pc:docMk/>
          <pc:sldMk cId="2166554707" sldId="310"/>
        </pc:sldMkLst>
        <pc:picChg chg="add del">
          <ac:chgData name="IBRAHIM RUPAWALA" userId="16fe9d1623dd648b" providerId="LiveId" clId="{27030B2C-77D5-4D06-802A-147B75ADA524}" dt="2023-04-23T22:53:30.535" v="218" actId="22"/>
          <ac:picMkLst>
            <pc:docMk/>
            <pc:sldMk cId="2166554707" sldId="310"/>
            <ac:picMk id="3" creationId="{2E7FD2A8-4A4B-01A1-6F8B-24C7514CAB22}"/>
          </ac:picMkLst>
        </pc:picChg>
        <pc:picChg chg="add">
          <ac:chgData name="IBRAHIM RUPAWALA" userId="16fe9d1623dd648b" providerId="LiveId" clId="{27030B2C-77D5-4D06-802A-147B75ADA524}" dt="2023-04-23T22:53:30.807" v="219" actId="22"/>
          <ac:picMkLst>
            <pc:docMk/>
            <pc:sldMk cId="2166554707" sldId="310"/>
            <ac:picMk id="5" creationId="{A4D463C5-5577-442F-C326-55F653148001}"/>
          </ac:picMkLst>
        </pc:picChg>
      </pc:sldChg>
      <pc:sldChg chg="addSp delSp add mod">
        <pc:chgData name="IBRAHIM RUPAWALA" userId="16fe9d1623dd648b" providerId="LiveId" clId="{27030B2C-77D5-4D06-802A-147B75ADA524}" dt="2023-04-23T22:54:23.740" v="222" actId="22"/>
        <pc:sldMkLst>
          <pc:docMk/>
          <pc:sldMk cId="3495979999" sldId="311"/>
        </pc:sldMkLst>
        <pc:picChg chg="add del">
          <ac:chgData name="IBRAHIM RUPAWALA" userId="16fe9d1623dd648b" providerId="LiveId" clId="{27030B2C-77D5-4D06-802A-147B75ADA524}" dt="2023-04-23T22:54:23.418" v="221" actId="22"/>
          <ac:picMkLst>
            <pc:docMk/>
            <pc:sldMk cId="3495979999" sldId="311"/>
            <ac:picMk id="3" creationId="{1878A6A6-AE54-D4A3-E24B-13F4170DD39B}"/>
          </ac:picMkLst>
        </pc:picChg>
        <pc:picChg chg="add">
          <ac:chgData name="IBRAHIM RUPAWALA" userId="16fe9d1623dd648b" providerId="LiveId" clId="{27030B2C-77D5-4D06-802A-147B75ADA524}" dt="2023-04-23T22:54:23.740" v="222" actId="22"/>
          <ac:picMkLst>
            <pc:docMk/>
            <pc:sldMk cId="3495979999" sldId="311"/>
            <ac:picMk id="5" creationId="{1F64DB79-8C74-AF67-36C1-A2038A03AA1B}"/>
          </ac:picMkLst>
        </pc:picChg>
      </pc:sldChg>
      <pc:sldChg chg="addSp delSp add mod">
        <pc:chgData name="IBRAHIM RUPAWALA" userId="16fe9d1623dd648b" providerId="LiveId" clId="{27030B2C-77D5-4D06-802A-147B75ADA524}" dt="2023-04-23T22:54:33.516" v="225" actId="22"/>
        <pc:sldMkLst>
          <pc:docMk/>
          <pc:sldMk cId="493045648" sldId="312"/>
        </pc:sldMkLst>
        <pc:picChg chg="add del">
          <ac:chgData name="IBRAHIM RUPAWALA" userId="16fe9d1623dd648b" providerId="LiveId" clId="{27030B2C-77D5-4D06-802A-147B75ADA524}" dt="2023-04-23T22:54:33.215" v="224" actId="22"/>
          <ac:picMkLst>
            <pc:docMk/>
            <pc:sldMk cId="493045648" sldId="312"/>
            <ac:picMk id="3" creationId="{010CA8D2-A0E4-00DA-458B-F4140F2CF5D6}"/>
          </ac:picMkLst>
        </pc:picChg>
        <pc:picChg chg="add">
          <ac:chgData name="IBRAHIM RUPAWALA" userId="16fe9d1623dd648b" providerId="LiveId" clId="{27030B2C-77D5-4D06-802A-147B75ADA524}" dt="2023-04-23T22:54:33.516" v="225" actId="22"/>
          <ac:picMkLst>
            <pc:docMk/>
            <pc:sldMk cId="493045648" sldId="312"/>
            <ac:picMk id="5" creationId="{687C831C-A7F1-30AF-568B-E0EB3BAC512C}"/>
          </ac:picMkLst>
        </pc:picChg>
      </pc:sldChg>
      <pc:sldChg chg="addSp add mod">
        <pc:chgData name="IBRAHIM RUPAWALA" userId="16fe9d1623dd648b" providerId="LiveId" clId="{27030B2C-77D5-4D06-802A-147B75ADA524}" dt="2023-04-23T22:54:43.114" v="226" actId="22"/>
        <pc:sldMkLst>
          <pc:docMk/>
          <pc:sldMk cId="2568469269" sldId="313"/>
        </pc:sldMkLst>
        <pc:picChg chg="add">
          <ac:chgData name="IBRAHIM RUPAWALA" userId="16fe9d1623dd648b" providerId="LiveId" clId="{27030B2C-77D5-4D06-802A-147B75ADA524}" dt="2023-04-23T22:54:43.114" v="226" actId="22"/>
          <ac:picMkLst>
            <pc:docMk/>
            <pc:sldMk cId="2568469269" sldId="313"/>
            <ac:picMk id="3" creationId="{2C8CD058-1022-C185-3204-362FBC7B3FE1}"/>
          </ac:picMkLst>
        </pc:picChg>
      </pc:sldChg>
      <pc:sldChg chg="addSp add mod">
        <pc:chgData name="IBRAHIM RUPAWALA" userId="16fe9d1623dd648b" providerId="LiveId" clId="{27030B2C-77D5-4D06-802A-147B75ADA524}" dt="2023-04-23T22:54:52.666" v="227" actId="22"/>
        <pc:sldMkLst>
          <pc:docMk/>
          <pc:sldMk cId="2199093292" sldId="314"/>
        </pc:sldMkLst>
        <pc:picChg chg="add">
          <ac:chgData name="IBRAHIM RUPAWALA" userId="16fe9d1623dd648b" providerId="LiveId" clId="{27030B2C-77D5-4D06-802A-147B75ADA524}" dt="2023-04-23T22:54:52.666" v="227" actId="22"/>
          <ac:picMkLst>
            <pc:docMk/>
            <pc:sldMk cId="2199093292" sldId="314"/>
            <ac:picMk id="3" creationId="{B53D755A-D99B-32DD-D151-EF3C690D43F1}"/>
          </ac:picMkLst>
        </pc:picChg>
      </pc:sldChg>
      <pc:sldChg chg="addSp add mod">
        <pc:chgData name="IBRAHIM RUPAWALA" userId="16fe9d1623dd648b" providerId="LiveId" clId="{27030B2C-77D5-4D06-802A-147B75ADA524}" dt="2023-04-23T22:55:02.918" v="228" actId="22"/>
        <pc:sldMkLst>
          <pc:docMk/>
          <pc:sldMk cId="3149545841" sldId="315"/>
        </pc:sldMkLst>
        <pc:picChg chg="add">
          <ac:chgData name="IBRAHIM RUPAWALA" userId="16fe9d1623dd648b" providerId="LiveId" clId="{27030B2C-77D5-4D06-802A-147B75ADA524}" dt="2023-04-23T22:55:02.918" v="228" actId="22"/>
          <ac:picMkLst>
            <pc:docMk/>
            <pc:sldMk cId="3149545841" sldId="315"/>
            <ac:picMk id="3" creationId="{A09129DF-1BDA-B1F0-1A72-F388DE57192A}"/>
          </ac:picMkLst>
        </pc:picChg>
      </pc:sldChg>
      <pc:sldChg chg="addSp delSp add mod">
        <pc:chgData name="IBRAHIM RUPAWALA" userId="16fe9d1623dd648b" providerId="LiveId" clId="{27030B2C-77D5-4D06-802A-147B75ADA524}" dt="2023-04-23T22:55:13.589" v="231" actId="22"/>
        <pc:sldMkLst>
          <pc:docMk/>
          <pc:sldMk cId="3582290170" sldId="316"/>
        </pc:sldMkLst>
        <pc:picChg chg="add del">
          <ac:chgData name="IBRAHIM RUPAWALA" userId="16fe9d1623dd648b" providerId="LiveId" clId="{27030B2C-77D5-4D06-802A-147B75ADA524}" dt="2023-04-23T22:55:13.334" v="230" actId="22"/>
          <ac:picMkLst>
            <pc:docMk/>
            <pc:sldMk cId="3582290170" sldId="316"/>
            <ac:picMk id="3" creationId="{ED6A8561-2AF8-A368-BC0E-DDB66FE5B99D}"/>
          </ac:picMkLst>
        </pc:picChg>
        <pc:picChg chg="add">
          <ac:chgData name="IBRAHIM RUPAWALA" userId="16fe9d1623dd648b" providerId="LiveId" clId="{27030B2C-77D5-4D06-802A-147B75ADA524}" dt="2023-04-23T22:55:13.589" v="231" actId="22"/>
          <ac:picMkLst>
            <pc:docMk/>
            <pc:sldMk cId="3582290170" sldId="316"/>
            <ac:picMk id="5" creationId="{99DABDFD-FB15-6583-499B-8B16A7173829}"/>
          </ac:picMkLst>
        </pc:picChg>
      </pc:sldChg>
      <pc:sldChg chg="addSp add mod">
        <pc:chgData name="IBRAHIM RUPAWALA" userId="16fe9d1623dd648b" providerId="LiveId" clId="{27030B2C-77D5-4D06-802A-147B75ADA524}" dt="2023-04-23T22:55:23.045" v="232" actId="22"/>
        <pc:sldMkLst>
          <pc:docMk/>
          <pc:sldMk cId="1758294477" sldId="317"/>
        </pc:sldMkLst>
        <pc:picChg chg="add">
          <ac:chgData name="IBRAHIM RUPAWALA" userId="16fe9d1623dd648b" providerId="LiveId" clId="{27030B2C-77D5-4D06-802A-147B75ADA524}" dt="2023-04-23T22:55:23.045" v="232" actId="22"/>
          <ac:picMkLst>
            <pc:docMk/>
            <pc:sldMk cId="1758294477" sldId="317"/>
            <ac:picMk id="3" creationId="{8038670B-3840-0375-8335-5C3492D26B8C}"/>
          </ac:picMkLst>
        </pc:picChg>
      </pc:sldChg>
      <pc:sldChg chg="addSp delSp add mod">
        <pc:chgData name="IBRAHIM RUPAWALA" userId="16fe9d1623dd648b" providerId="LiveId" clId="{27030B2C-77D5-4D06-802A-147B75ADA524}" dt="2023-04-23T22:55:36.558" v="235" actId="22"/>
        <pc:sldMkLst>
          <pc:docMk/>
          <pc:sldMk cId="588442397" sldId="318"/>
        </pc:sldMkLst>
        <pc:picChg chg="add del">
          <ac:chgData name="IBRAHIM RUPAWALA" userId="16fe9d1623dd648b" providerId="LiveId" clId="{27030B2C-77D5-4D06-802A-147B75ADA524}" dt="2023-04-23T22:55:36.279" v="234" actId="22"/>
          <ac:picMkLst>
            <pc:docMk/>
            <pc:sldMk cId="588442397" sldId="318"/>
            <ac:picMk id="3" creationId="{BCD3753F-D2F8-FC67-63AF-6A8066B027D4}"/>
          </ac:picMkLst>
        </pc:picChg>
        <pc:picChg chg="add">
          <ac:chgData name="IBRAHIM RUPAWALA" userId="16fe9d1623dd648b" providerId="LiveId" clId="{27030B2C-77D5-4D06-802A-147B75ADA524}" dt="2023-04-23T22:55:36.558" v="235" actId="22"/>
          <ac:picMkLst>
            <pc:docMk/>
            <pc:sldMk cId="588442397" sldId="318"/>
            <ac:picMk id="5" creationId="{D2E792D6-E3BD-5583-22A5-2543BA8BEEBF}"/>
          </ac:picMkLst>
        </pc:picChg>
      </pc:sldChg>
      <pc:sldChg chg="addSp delSp add mod">
        <pc:chgData name="IBRAHIM RUPAWALA" userId="16fe9d1623dd648b" providerId="LiveId" clId="{27030B2C-77D5-4D06-802A-147B75ADA524}" dt="2023-04-23T22:55:47.276" v="238" actId="22"/>
        <pc:sldMkLst>
          <pc:docMk/>
          <pc:sldMk cId="652014922" sldId="319"/>
        </pc:sldMkLst>
        <pc:picChg chg="add del">
          <ac:chgData name="IBRAHIM RUPAWALA" userId="16fe9d1623dd648b" providerId="LiveId" clId="{27030B2C-77D5-4D06-802A-147B75ADA524}" dt="2023-04-23T22:55:47.015" v="237" actId="22"/>
          <ac:picMkLst>
            <pc:docMk/>
            <pc:sldMk cId="652014922" sldId="319"/>
            <ac:picMk id="3" creationId="{9134DF2C-8581-7FE7-C90C-0E23037B42DA}"/>
          </ac:picMkLst>
        </pc:picChg>
        <pc:picChg chg="add">
          <ac:chgData name="IBRAHIM RUPAWALA" userId="16fe9d1623dd648b" providerId="LiveId" clId="{27030B2C-77D5-4D06-802A-147B75ADA524}" dt="2023-04-23T22:55:47.276" v="238" actId="22"/>
          <ac:picMkLst>
            <pc:docMk/>
            <pc:sldMk cId="652014922" sldId="319"/>
            <ac:picMk id="5" creationId="{38AD133D-3AFB-032C-E4CC-621A1CDD21B4}"/>
          </ac:picMkLst>
        </pc:picChg>
      </pc:sldChg>
      <pc:sldChg chg="addSp delSp add mod">
        <pc:chgData name="IBRAHIM RUPAWALA" userId="16fe9d1623dd648b" providerId="LiveId" clId="{27030B2C-77D5-4D06-802A-147B75ADA524}" dt="2023-04-23T22:56:00.181" v="241" actId="22"/>
        <pc:sldMkLst>
          <pc:docMk/>
          <pc:sldMk cId="3406679296" sldId="320"/>
        </pc:sldMkLst>
        <pc:picChg chg="add del">
          <ac:chgData name="IBRAHIM RUPAWALA" userId="16fe9d1623dd648b" providerId="LiveId" clId="{27030B2C-77D5-4D06-802A-147B75ADA524}" dt="2023-04-23T22:55:59.942" v="240" actId="22"/>
          <ac:picMkLst>
            <pc:docMk/>
            <pc:sldMk cId="3406679296" sldId="320"/>
            <ac:picMk id="3" creationId="{BAA3A58E-AC4A-0903-FAE1-8DD0E058C1FE}"/>
          </ac:picMkLst>
        </pc:picChg>
        <pc:picChg chg="add">
          <ac:chgData name="IBRAHIM RUPAWALA" userId="16fe9d1623dd648b" providerId="LiveId" clId="{27030B2C-77D5-4D06-802A-147B75ADA524}" dt="2023-04-23T22:56:00.181" v="241" actId="22"/>
          <ac:picMkLst>
            <pc:docMk/>
            <pc:sldMk cId="3406679296" sldId="320"/>
            <ac:picMk id="5" creationId="{01838FAD-5989-E328-4601-C72E705CA003}"/>
          </ac:picMkLst>
        </pc:picChg>
      </pc:sldChg>
      <pc:sldChg chg="addSp delSp add mod">
        <pc:chgData name="IBRAHIM RUPAWALA" userId="16fe9d1623dd648b" providerId="LiveId" clId="{27030B2C-77D5-4D06-802A-147B75ADA524}" dt="2023-04-23T22:56:09.884" v="244" actId="22"/>
        <pc:sldMkLst>
          <pc:docMk/>
          <pc:sldMk cId="3504947138" sldId="321"/>
        </pc:sldMkLst>
        <pc:picChg chg="add del">
          <ac:chgData name="IBRAHIM RUPAWALA" userId="16fe9d1623dd648b" providerId="LiveId" clId="{27030B2C-77D5-4D06-802A-147B75ADA524}" dt="2023-04-23T22:56:09.630" v="243" actId="22"/>
          <ac:picMkLst>
            <pc:docMk/>
            <pc:sldMk cId="3504947138" sldId="321"/>
            <ac:picMk id="3" creationId="{9CA746F1-8C5E-3A66-07F8-DCA346F4CB60}"/>
          </ac:picMkLst>
        </pc:picChg>
        <pc:picChg chg="add">
          <ac:chgData name="IBRAHIM RUPAWALA" userId="16fe9d1623dd648b" providerId="LiveId" clId="{27030B2C-77D5-4D06-802A-147B75ADA524}" dt="2023-04-23T22:56:09.884" v="244" actId="22"/>
          <ac:picMkLst>
            <pc:docMk/>
            <pc:sldMk cId="3504947138" sldId="321"/>
            <ac:picMk id="5" creationId="{6B11B56C-227E-CDF6-BF98-1106209F2674}"/>
          </ac:picMkLst>
        </pc:picChg>
      </pc:sldChg>
      <pc:sldChg chg="addSp delSp add mod">
        <pc:chgData name="IBRAHIM RUPAWALA" userId="16fe9d1623dd648b" providerId="LiveId" clId="{27030B2C-77D5-4D06-802A-147B75ADA524}" dt="2023-04-23T22:56:19.963" v="247" actId="22"/>
        <pc:sldMkLst>
          <pc:docMk/>
          <pc:sldMk cId="2833159377" sldId="322"/>
        </pc:sldMkLst>
        <pc:picChg chg="add del">
          <ac:chgData name="IBRAHIM RUPAWALA" userId="16fe9d1623dd648b" providerId="LiveId" clId="{27030B2C-77D5-4D06-802A-147B75ADA524}" dt="2023-04-23T22:56:19.663" v="246" actId="22"/>
          <ac:picMkLst>
            <pc:docMk/>
            <pc:sldMk cId="2833159377" sldId="322"/>
            <ac:picMk id="3" creationId="{0EB43CC0-5BDD-CC5A-59CD-01EDBB591717}"/>
          </ac:picMkLst>
        </pc:picChg>
        <pc:picChg chg="add">
          <ac:chgData name="IBRAHIM RUPAWALA" userId="16fe9d1623dd648b" providerId="LiveId" clId="{27030B2C-77D5-4D06-802A-147B75ADA524}" dt="2023-04-23T22:56:19.963" v="247" actId="22"/>
          <ac:picMkLst>
            <pc:docMk/>
            <pc:sldMk cId="2833159377" sldId="322"/>
            <ac:picMk id="5" creationId="{8DDF3E61-FCEB-F9A4-539A-6668CA6B0D9C}"/>
          </ac:picMkLst>
        </pc:picChg>
      </pc:sldChg>
      <pc:sldChg chg="addSp add mod">
        <pc:chgData name="IBRAHIM RUPAWALA" userId="16fe9d1623dd648b" providerId="LiveId" clId="{27030B2C-77D5-4D06-802A-147B75ADA524}" dt="2023-04-23T22:57:18.093" v="248" actId="22"/>
        <pc:sldMkLst>
          <pc:docMk/>
          <pc:sldMk cId="2270131273" sldId="323"/>
        </pc:sldMkLst>
        <pc:picChg chg="add">
          <ac:chgData name="IBRAHIM RUPAWALA" userId="16fe9d1623dd648b" providerId="LiveId" clId="{27030B2C-77D5-4D06-802A-147B75ADA524}" dt="2023-04-23T22:57:18.093" v="248" actId="22"/>
          <ac:picMkLst>
            <pc:docMk/>
            <pc:sldMk cId="2270131273" sldId="323"/>
            <ac:picMk id="3" creationId="{F6F4F169-4152-C0B8-802F-603964F3E588}"/>
          </ac:picMkLst>
        </pc:picChg>
      </pc:sldChg>
      <pc:sldChg chg="addSp add mod">
        <pc:chgData name="IBRAHIM RUPAWALA" userId="16fe9d1623dd648b" providerId="LiveId" clId="{27030B2C-77D5-4D06-802A-147B75ADA524}" dt="2023-04-23T22:57:32.486" v="249" actId="22"/>
        <pc:sldMkLst>
          <pc:docMk/>
          <pc:sldMk cId="3197384027" sldId="324"/>
        </pc:sldMkLst>
        <pc:picChg chg="add">
          <ac:chgData name="IBRAHIM RUPAWALA" userId="16fe9d1623dd648b" providerId="LiveId" clId="{27030B2C-77D5-4D06-802A-147B75ADA524}" dt="2023-04-23T22:57:32.486" v="249" actId="22"/>
          <ac:picMkLst>
            <pc:docMk/>
            <pc:sldMk cId="3197384027" sldId="324"/>
            <ac:picMk id="3" creationId="{E4318068-F11F-6EDD-EE1A-DC6E0F8D88A0}"/>
          </ac:picMkLst>
        </pc:picChg>
      </pc:sldChg>
      <pc:sldChg chg="addSp add mod">
        <pc:chgData name="IBRAHIM RUPAWALA" userId="16fe9d1623dd648b" providerId="LiveId" clId="{27030B2C-77D5-4D06-802A-147B75ADA524}" dt="2023-04-23T22:57:42.486" v="250" actId="22"/>
        <pc:sldMkLst>
          <pc:docMk/>
          <pc:sldMk cId="1360314007" sldId="325"/>
        </pc:sldMkLst>
        <pc:picChg chg="add">
          <ac:chgData name="IBRAHIM RUPAWALA" userId="16fe9d1623dd648b" providerId="LiveId" clId="{27030B2C-77D5-4D06-802A-147B75ADA524}" dt="2023-04-23T22:57:42.486" v="250" actId="22"/>
          <ac:picMkLst>
            <pc:docMk/>
            <pc:sldMk cId="1360314007" sldId="325"/>
            <ac:picMk id="3" creationId="{29074C7A-9A24-5E3C-B894-86F54F016738}"/>
          </ac:picMkLst>
        </pc:picChg>
      </pc:sldChg>
      <pc:sldChg chg="addSp add mod">
        <pc:chgData name="IBRAHIM RUPAWALA" userId="16fe9d1623dd648b" providerId="LiveId" clId="{27030B2C-77D5-4D06-802A-147B75ADA524}" dt="2023-04-24T07:24:47.968" v="251" actId="22"/>
        <pc:sldMkLst>
          <pc:docMk/>
          <pc:sldMk cId="3625590679" sldId="326"/>
        </pc:sldMkLst>
        <pc:picChg chg="add">
          <ac:chgData name="IBRAHIM RUPAWALA" userId="16fe9d1623dd648b" providerId="LiveId" clId="{27030B2C-77D5-4D06-802A-147B75ADA524}" dt="2023-04-24T07:24:47.968" v="251" actId="22"/>
          <ac:picMkLst>
            <pc:docMk/>
            <pc:sldMk cId="3625590679" sldId="326"/>
            <ac:picMk id="3" creationId="{9F75E80E-EB15-47A9-BC1C-4B6C0483563D}"/>
          </ac:picMkLst>
        </pc:picChg>
      </pc:sldChg>
      <pc:sldChg chg="addSp add mod">
        <pc:chgData name="IBRAHIM RUPAWALA" userId="16fe9d1623dd648b" providerId="LiveId" clId="{27030B2C-77D5-4D06-802A-147B75ADA524}" dt="2023-04-24T07:24:58.205" v="252" actId="22"/>
        <pc:sldMkLst>
          <pc:docMk/>
          <pc:sldMk cId="1391366997" sldId="327"/>
        </pc:sldMkLst>
        <pc:picChg chg="add">
          <ac:chgData name="IBRAHIM RUPAWALA" userId="16fe9d1623dd648b" providerId="LiveId" clId="{27030B2C-77D5-4D06-802A-147B75ADA524}" dt="2023-04-24T07:24:58.205" v="252" actId="22"/>
          <ac:picMkLst>
            <pc:docMk/>
            <pc:sldMk cId="1391366997" sldId="327"/>
            <ac:picMk id="3" creationId="{6DA9077E-3ECC-5744-64D1-C734205E9E09}"/>
          </ac:picMkLst>
        </pc:picChg>
      </pc:sldChg>
      <pc:sldChg chg="addSp add mod">
        <pc:chgData name="IBRAHIM RUPAWALA" userId="16fe9d1623dd648b" providerId="LiveId" clId="{27030B2C-77D5-4D06-802A-147B75ADA524}" dt="2023-04-24T07:25:08.131" v="253" actId="22"/>
        <pc:sldMkLst>
          <pc:docMk/>
          <pc:sldMk cId="2845095814" sldId="328"/>
        </pc:sldMkLst>
        <pc:picChg chg="add">
          <ac:chgData name="IBRAHIM RUPAWALA" userId="16fe9d1623dd648b" providerId="LiveId" clId="{27030B2C-77D5-4D06-802A-147B75ADA524}" dt="2023-04-24T07:25:08.131" v="253" actId="22"/>
          <ac:picMkLst>
            <pc:docMk/>
            <pc:sldMk cId="2845095814" sldId="328"/>
            <ac:picMk id="3" creationId="{CAAA211D-4111-7E90-D223-1570B66449D7}"/>
          </ac:picMkLst>
        </pc:picChg>
      </pc:sldChg>
      <pc:sldChg chg="addSp add mod">
        <pc:chgData name="IBRAHIM RUPAWALA" userId="16fe9d1623dd648b" providerId="LiveId" clId="{27030B2C-77D5-4D06-802A-147B75ADA524}" dt="2023-04-24T07:25:18.815" v="254" actId="22"/>
        <pc:sldMkLst>
          <pc:docMk/>
          <pc:sldMk cId="692444596" sldId="329"/>
        </pc:sldMkLst>
        <pc:picChg chg="add">
          <ac:chgData name="IBRAHIM RUPAWALA" userId="16fe9d1623dd648b" providerId="LiveId" clId="{27030B2C-77D5-4D06-802A-147B75ADA524}" dt="2023-04-24T07:25:18.815" v="254" actId="22"/>
          <ac:picMkLst>
            <pc:docMk/>
            <pc:sldMk cId="692444596" sldId="329"/>
            <ac:picMk id="3" creationId="{F682D1C2-F0BD-FBDA-CDD5-9BA6CD24A668}"/>
          </ac:picMkLst>
        </pc:picChg>
      </pc:sldChg>
      <pc:sldChg chg="addSp add mod">
        <pc:chgData name="IBRAHIM RUPAWALA" userId="16fe9d1623dd648b" providerId="LiveId" clId="{27030B2C-77D5-4D06-802A-147B75ADA524}" dt="2023-04-24T07:25:29.245" v="255" actId="22"/>
        <pc:sldMkLst>
          <pc:docMk/>
          <pc:sldMk cId="1451587715" sldId="330"/>
        </pc:sldMkLst>
        <pc:picChg chg="add">
          <ac:chgData name="IBRAHIM RUPAWALA" userId="16fe9d1623dd648b" providerId="LiveId" clId="{27030B2C-77D5-4D06-802A-147B75ADA524}" dt="2023-04-24T07:25:29.245" v="255" actId="22"/>
          <ac:picMkLst>
            <pc:docMk/>
            <pc:sldMk cId="1451587715" sldId="330"/>
            <ac:picMk id="3" creationId="{73018481-E7D7-F7F9-E872-8EA23C11BDBE}"/>
          </ac:picMkLst>
        </pc:picChg>
      </pc:sldChg>
      <pc:sldChg chg="addSp add mod">
        <pc:chgData name="IBRAHIM RUPAWALA" userId="16fe9d1623dd648b" providerId="LiveId" clId="{27030B2C-77D5-4D06-802A-147B75ADA524}" dt="2023-04-24T07:25:41.901" v="256" actId="22"/>
        <pc:sldMkLst>
          <pc:docMk/>
          <pc:sldMk cId="3178776275" sldId="331"/>
        </pc:sldMkLst>
        <pc:picChg chg="add">
          <ac:chgData name="IBRAHIM RUPAWALA" userId="16fe9d1623dd648b" providerId="LiveId" clId="{27030B2C-77D5-4D06-802A-147B75ADA524}" dt="2023-04-24T07:25:41.901" v="256" actId="22"/>
          <ac:picMkLst>
            <pc:docMk/>
            <pc:sldMk cId="3178776275" sldId="331"/>
            <ac:picMk id="3" creationId="{0B0DD244-502D-B496-E00D-2DCA669DD307}"/>
          </ac:picMkLst>
        </pc:picChg>
      </pc:sldChg>
      <pc:sldChg chg="addSp add mod">
        <pc:chgData name="IBRAHIM RUPAWALA" userId="16fe9d1623dd648b" providerId="LiveId" clId="{27030B2C-77D5-4D06-802A-147B75ADA524}" dt="2023-04-24T07:25:53.187" v="257" actId="22"/>
        <pc:sldMkLst>
          <pc:docMk/>
          <pc:sldMk cId="2203986056" sldId="332"/>
        </pc:sldMkLst>
        <pc:picChg chg="add">
          <ac:chgData name="IBRAHIM RUPAWALA" userId="16fe9d1623dd648b" providerId="LiveId" clId="{27030B2C-77D5-4D06-802A-147B75ADA524}" dt="2023-04-24T07:25:53.187" v="257" actId="22"/>
          <ac:picMkLst>
            <pc:docMk/>
            <pc:sldMk cId="2203986056" sldId="332"/>
            <ac:picMk id="3" creationId="{BFF4EE6E-4C7C-9235-D316-65BF6A5DE609}"/>
          </ac:picMkLst>
        </pc:picChg>
      </pc:sldChg>
      <pc:sldChg chg="addSp add mod">
        <pc:chgData name="IBRAHIM RUPAWALA" userId="16fe9d1623dd648b" providerId="LiveId" clId="{27030B2C-77D5-4D06-802A-147B75ADA524}" dt="2023-04-24T07:26:03.319" v="258" actId="22"/>
        <pc:sldMkLst>
          <pc:docMk/>
          <pc:sldMk cId="2379651100" sldId="333"/>
        </pc:sldMkLst>
        <pc:picChg chg="add">
          <ac:chgData name="IBRAHIM RUPAWALA" userId="16fe9d1623dd648b" providerId="LiveId" clId="{27030B2C-77D5-4D06-802A-147B75ADA524}" dt="2023-04-24T07:26:03.319" v="258" actId="22"/>
          <ac:picMkLst>
            <pc:docMk/>
            <pc:sldMk cId="2379651100" sldId="333"/>
            <ac:picMk id="3" creationId="{EC627E3D-3EBC-B92D-9A96-079765FF1CD2}"/>
          </ac:picMkLst>
        </pc:picChg>
      </pc:sldChg>
      <pc:sldChg chg="addSp add mod">
        <pc:chgData name="IBRAHIM RUPAWALA" userId="16fe9d1623dd648b" providerId="LiveId" clId="{27030B2C-77D5-4D06-802A-147B75ADA524}" dt="2023-04-24T07:26:22.011" v="259" actId="22"/>
        <pc:sldMkLst>
          <pc:docMk/>
          <pc:sldMk cId="1710819902" sldId="334"/>
        </pc:sldMkLst>
        <pc:picChg chg="add">
          <ac:chgData name="IBRAHIM RUPAWALA" userId="16fe9d1623dd648b" providerId="LiveId" clId="{27030B2C-77D5-4D06-802A-147B75ADA524}" dt="2023-04-24T07:26:22.011" v="259" actId="22"/>
          <ac:picMkLst>
            <pc:docMk/>
            <pc:sldMk cId="1710819902" sldId="334"/>
            <ac:picMk id="3" creationId="{2D9C9F78-A884-7B67-F503-D7F872D22B5D}"/>
          </ac:picMkLst>
        </pc:picChg>
      </pc:sldChg>
      <pc:sldChg chg="addSp add mod">
        <pc:chgData name="IBRAHIM RUPAWALA" userId="16fe9d1623dd648b" providerId="LiveId" clId="{27030B2C-77D5-4D06-802A-147B75ADA524}" dt="2023-04-24T07:26:33.831" v="260" actId="22"/>
        <pc:sldMkLst>
          <pc:docMk/>
          <pc:sldMk cId="39286105" sldId="335"/>
        </pc:sldMkLst>
        <pc:picChg chg="add">
          <ac:chgData name="IBRAHIM RUPAWALA" userId="16fe9d1623dd648b" providerId="LiveId" clId="{27030B2C-77D5-4D06-802A-147B75ADA524}" dt="2023-04-24T07:26:33.831" v="260" actId="22"/>
          <ac:picMkLst>
            <pc:docMk/>
            <pc:sldMk cId="39286105" sldId="335"/>
            <ac:picMk id="3" creationId="{E5030216-6F1C-5614-A612-8F55F55D4C21}"/>
          </ac:picMkLst>
        </pc:picChg>
      </pc:sldChg>
      <pc:sldChg chg="addSp add mod">
        <pc:chgData name="IBRAHIM RUPAWALA" userId="16fe9d1623dd648b" providerId="LiveId" clId="{27030B2C-77D5-4D06-802A-147B75ADA524}" dt="2023-04-24T07:26:46.536" v="261" actId="22"/>
        <pc:sldMkLst>
          <pc:docMk/>
          <pc:sldMk cId="627720530" sldId="336"/>
        </pc:sldMkLst>
        <pc:picChg chg="add">
          <ac:chgData name="IBRAHIM RUPAWALA" userId="16fe9d1623dd648b" providerId="LiveId" clId="{27030B2C-77D5-4D06-802A-147B75ADA524}" dt="2023-04-24T07:26:46.536" v="261" actId="22"/>
          <ac:picMkLst>
            <pc:docMk/>
            <pc:sldMk cId="627720530" sldId="336"/>
            <ac:picMk id="3" creationId="{2C9AF17C-9150-F93A-8E8A-7D7B4D4FFB03}"/>
          </ac:picMkLst>
        </pc:picChg>
      </pc:sldChg>
      <pc:sldChg chg="addSp delSp new mod">
        <pc:chgData name="IBRAHIM RUPAWALA" userId="16fe9d1623dd648b" providerId="LiveId" clId="{27030B2C-77D5-4D06-802A-147B75ADA524}" dt="2023-04-24T07:50:08.395" v="326" actId="22"/>
        <pc:sldMkLst>
          <pc:docMk/>
          <pc:sldMk cId="2642724482" sldId="337"/>
        </pc:sldMkLst>
        <pc:spChg chg="del">
          <ac:chgData name="IBRAHIM RUPAWALA" userId="16fe9d1623dd648b" providerId="LiveId" clId="{27030B2C-77D5-4D06-802A-147B75ADA524}" dt="2023-04-24T07:27:00.397" v="263" actId="478"/>
          <ac:spMkLst>
            <pc:docMk/>
            <pc:sldMk cId="2642724482" sldId="337"/>
            <ac:spMk id="2" creationId="{1DF5E34A-4A08-E891-4716-24EF2E523CB8}"/>
          </ac:spMkLst>
        </pc:spChg>
        <pc:spChg chg="del">
          <ac:chgData name="IBRAHIM RUPAWALA" userId="16fe9d1623dd648b" providerId="LiveId" clId="{27030B2C-77D5-4D06-802A-147B75ADA524}" dt="2023-04-24T07:27:00.397" v="263" actId="478"/>
          <ac:spMkLst>
            <pc:docMk/>
            <pc:sldMk cId="2642724482" sldId="337"/>
            <ac:spMk id="3" creationId="{C6FBA32E-2B5B-0A33-3564-253DA7A997A4}"/>
          </ac:spMkLst>
        </pc:spChg>
        <pc:picChg chg="add del">
          <ac:chgData name="IBRAHIM RUPAWALA" userId="16fe9d1623dd648b" providerId="LiveId" clId="{27030B2C-77D5-4D06-802A-147B75ADA524}" dt="2023-04-24T07:50:07.745" v="325" actId="22"/>
          <ac:picMkLst>
            <pc:docMk/>
            <pc:sldMk cId="2642724482" sldId="337"/>
            <ac:picMk id="5" creationId="{BB52EE28-EFF4-00B3-2EDA-7C39B7C13650}"/>
          </ac:picMkLst>
        </pc:picChg>
        <pc:picChg chg="add">
          <ac:chgData name="IBRAHIM RUPAWALA" userId="16fe9d1623dd648b" providerId="LiveId" clId="{27030B2C-77D5-4D06-802A-147B75ADA524}" dt="2023-04-24T07:50:08.395" v="326" actId="22"/>
          <ac:picMkLst>
            <pc:docMk/>
            <pc:sldMk cId="2642724482" sldId="337"/>
            <ac:picMk id="7" creationId="{142A32DD-63A3-651A-9D58-A294E94689AF}"/>
          </ac:picMkLst>
        </pc:picChg>
      </pc:sldChg>
      <pc:sldChg chg="addSp delSp modSp add del mod">
        <pc:chgData name="IBRAHIM RUPAWALA" userId="16fe9d1623dd648b" providerId="LiveId" clId="{27030B2C-77D5-4D06-802A-147B75ADA524}" dt="2023-04-24T07:50:57.096" v="343" actId="47"/>
        <pc:sldMkLst>
          <pc:docMk/>
          <pc:sldMk cId="769356969" sldId="338"/>
        </pc:sldMkLst>
        <pc:picChg chg="add del">
          <ac:chgData name="IBRAHIM RUPAWALA" userId="16fe9d1623dd648b" providerId="LiveId" clId="{27030B2C-77D5-4D06-802A-147B75ADA524}" dt="2023-04-24T07:50:19.849" v="328" actId="22"/>
          <ac:picMkLst>
            <pc:docMk/>
            <pc:sldMk cId="769356969" sldId="338"/>
            <ac:picMk id="3" creationId="{33734080-2DD5-92DC-5987-E0E46CF1CFDB}"/>
          </ac:picMkLst>
        </pc:picChg>
        <pc:picChg chg="add del mod">
          <ac:chgData name="IBRAHIM RUPAWALA" userId="16fe9d1623dd648b" providerId="LiveId" clId="{27030B2C-77D5-4D06-802A-147B75ADA524}" dt="2023-04-24T07:50:21.132" v="330"/>
          <ac:picMkLst>
            <pc:docMk/>
            <pc:sldMk cId="769356969" sldId="338"/>
            <ac:picMk id="4" creationId="{380E41D7-D2FC-C743-D04E-47120F46EB46}"/>
          </ac:picMkLst>
        </pc:picChg>
        <pc:picChg chg="add del mod">
          <ac:chgData name="IBRAHIM RUPAWALA" userId="16fe9d1623dd648b" providerId="LiveId" clId="{27030B2C-77D5-4D06-802A-147B75ADA524}" dt="2023-04-24T07:50:22.807" v="332"/>
          <ac:picMkLst>
            <pc:docMk/>
            <pc:sldMk cId="769356969" sldId="338"/>
            <ac:picMk id="5" creationId="{7F85F20E-A377-CDED-8C69-B70F0E3B12A1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6" creationId="{C0316BCC-F6C6-8079-7ADF-9DA4D8C9FCD6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7" creationId="{AAB03559-768D-31F1-2E53-19AEDD1BBFC9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8" creationId="{AF32A434-708C-1BE9-6268-D264576FC92D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9" creationId="{14B3D3E0-6129-8160-2F08-1F773E0FE0C3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10" creationId="{C6D3C102-0338-7003-A203-0AC4321CAD74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11" creationId="{AC49EE4E-D9A9-F521-D070-2E664EDE7221}"/>
          </ac:picMkLst>
        </pc:picChg>
        <pc:picChg chg="add del mod">
          <ac:chgData name="IBRAHIM RUPAWALA" userId="16fe9d1623dd648b" providerId="LiveId" clId="{27030B2C-77D5-4D06-802A-147B75ADA524}" dt="2023-04-24T07:50:32.655" v="340" actId="478"/>
          <ac:picMkLst>
            <pc:docMk/>
            <pc:sldMk cId="769356969" sldId="338"/>
            <ac:picMk id="12" creationId="{B6403633-9426-FBF4-010E-BC0DB11CC806}"/>
          </ac:picMkLst>
        </pc:picChg>
        <pc:picChg chg="add mod">
          <ac:chgData name="IBRAHIM RUPAWALA" userId="16fe9d1623dd648b" providerId="LiveId" clId="{27030B2C-77D5-4D06-802A-147B75ADA524}" dt="2023-04-24T07:50:54.820" v="342" actId="1076"/>
          <ac:picMkLst>
            <pc:docMk/>
            <pc:sldMk cId="769356969" sldId="338"/>
            <ac:picMk id="14" creationId="{7940CE14-5D39-4A0F-AC5F-0C3E25D214B2}"/>
          </ac:picMkLst>
        </pc:picChg>
      </pc:sldChg>
      <pc:sldChg chg="addSp add mod">
        <pc:chgData name="IBRAHIM RUPAWALA" userId="16fe9d1623dd648b" providerId="LiveId" clId="{27030B2C-77D5-4D06-802A-147B75ADA524}" dt="2023-04-24T07:50:59.069" v="344" actId="22"/>
        <pc:sldMkLst>
          <pc:docMk/>
          <pc:sldMk cId="2742505391" sldId="339"/>
        </pc:sldMkLst>
        <pc:picChg chg="add">
          <ac:chgData name="IBRAHIM RUPAWALA" userId="16fe9d1623dd648b" providerId="LiveId" clId="{27030B2C-77D5-4D06-802A-147B75ADA524}" dt="2023-04-24T07:50:59.069" v="344" actId="22"/>
          <ac:picMkLst>
            <pc:docMk/>
            <pc:sldMk cId="2742505391" sldId="339"/>
            <ac:picMk id="3" creationId="{2EF772A6-F11A-4864-51D8-948F73F13753}"/>
          </ac:picMkLst>
        </pc:picChg>
      </pc:sldChg>
      <pc:sldChg chg="addSp delSp add mod">
        <pc:chgData name="IBRAHIM RUPAWALA" userId="16fe9d1623dd648b" providerId="LiveId" clId="{27030B2C-77D5-4D06-802A-147B75ADA524}" dt="2023-04-24T07:51:11.105" v="347" actId="22"/>
        <pc:sldMkLst>
          <pc:docMk/>
          <pc:sldMk cId="2398769867" sldId="340"/>
        </pc:sldMkLst>
        <pc:picChg chg="add del">
          <ac:chgData name="IBRAHIM RUPAWALA" userId="16fe9d1623dd648b" providerId="LiveId" clId="{27030B2C-77D5-4D06-802A-147B75ADA524}" dt="2023-04-24T07:51:10.488" v="346" actId="22"/>
          <ac:picMkLst>
            <pc:docMk/>
            <pc:sldMk cId="2398769867" sldId="340"/>
            <ac:picMk id="3" creationId="{4CE0855C-F4FD-3A50-121D-E27418BE9B46}"/>
          </ac:picMkLst>
        </pc:picChg>
        <pc:picChg chg="add">
          <ac:chgData name="IBRAHIM RUPAWALA" userId="16fe9d1623dd648b" providerId="LiveId" clId="{27030B2C-77D5-4D06-802A-147B75ADA524}" dt="2023-04-24T07:51:11.105" v="347" actId="22"/>
          <ac:picMkLst>
            <pc:docMk/>
            <pc:sldMk cId="2398769867" sldId="340"/>
            <ac:picMk id="5" creationId="{4CBB387E-3E6D-89E9-9B0D-5E9D0E6B5CD4}"/>
          </ac:picMkLst>
        </pc:picChg>
      </pc:sldChg>
      <pc:sldChg chg="addSp add mod">
        <pc:chgData name="IBRAHIM RUPAWALA" userId="16fe9d1623dd648b" providerId="LiveId" clId="{27030B2C-77D5-4D06-802A-147B75ADA524}" dt="2023-04-24T07:51:21.339" v="348" actId="22"/>
        <pc:sldMkLst>
          <pc:docMk/>
          <pc:sldMk cId="1705157421" sldId="341"/>
        </pc:sldMkLst>
        <pc:picChg chg="add">
          <ac:chgData name="IBRAHIM RUPAWALA" userId="16fe9d1623dd648b" providerId="LiveId" clId="{27030B2C-77D5-4D06-802A-147B75ADA524}" dt="2023-04-24T07:51:21.339" v="348" actId="22"/>
          <ac:picMkLst>
            <pc:docMk/>
            <pc:sldMk cId="1705157421" sldId="341"/>
            <ac:picMk id="3" creationId="{93470B99-F6A9-DF94-1723-E5B8E891261B}"/>
          </ac:picMkLst>
        </pc:picChg>
      </pc:sldChg>
      <pc:sldChg chg="addSp delSp add mod">
        <pc:chgData name="IBRAHIM RUPAWALA" userId="16fe9d1623dd648b" providerId="LiveId" clId="{27030B2C-77D5-4D06-802A-147B75ADA524}" dt="2023-04-24T07:51:34.614" v="351" actId="22"/>
        <pc:sldMkLst>
          <pc:docMk/>
          <pc:sldMk cId="119179030" sldId="342"/>
        </pc:sldMkLst>
        <pc:picChg chg="add del">
          <ac:chgData name="IBRAHIM RUPAWALA" userId="16fe9d1623dd648b" providerId="LiveId" clId="{27030B2C-77D5-4D06-802A-147B75ADA524}" dt="2023-04-24T07:51:33.977" v="350" actId="22"/>
          <ac:picMkLst>
            <pc:docMk/>
            <pc:sldMk cId="119179030" sldId="342"/>
            <ac:picMk id="3" creationId="{35BE899A-B937-7A01-1660-496CFB622E66}"/>
          </ac:picMkLst>
        </pc:picChg>
        <pc:picChg chg="add">
          <ac:chgData name="IBRAHIM RUPAWALA" userId="16fe9d1623dd648b" providerId="LiveId" clId="{27030B2C-77D5-4D06-802A-147B75ADA524}" dt="2023-04-24T07:51:34.614" v="351" actId="22"/>
          <ac:picMkLst>
            <pc:docMk/>
            <pc:sldMk cId="119179030" sldId="342"/>
            <ac:picMk id="5" creationId="{D8B6C6B0-9ECC-2D1C-9D54-120E4B6D3328}"/>
          </ac:picMkLst>
        </pc:picChg>
      </pc:sldChg>
      <pc:sldChg chg="addSp delSp add mod">
        <pc:chgData name="IBRAHIM RUPAWALA" userId="16fe9d1623dd648b" providerId="LiveId" clId="{27030B2C-77D5-4D06-802A-147B75ADA524}" dt="2023-04-24T07:51:48.840" v="354" actId="22"/>
        <pc:sldMkLst>
          <pc:docMk/>
          <pc:sldMk cId="978326313" sldId="343"/>
        </pc:sldMkLst>
        <pc:picChg chg="add del">
          <ac:chgData name="IBRAHIM RUPAWALA" userId="16fe9d1623dd648b" providerId="LiveId" clId="{27030B2C-77D5-4D06-802A-147B75ADA524}" dt="2023-04-24T07:51:48.287" v="353" actId="22"/>
          <ac:picMkLst>
            <pc:docMk/>
            <pc:sldMk cId="978326313" sldId="343"/>
            <ac:picMk id="3" creationId="{52C4CA19-9BE9-D1DD-E100-B9A65E7D210D}"/>
          </ac:picMkLst>
        </pc:picChg>
        <pc:picChg chg="add">
          <ac:chgData name="IBRAHIM RUPAWALA" userId="16fe9d1623dd648b" providerId="LiveId" clId="{27030B2C-77D5-4D06-802A-147B75ADA524}" dt="2023-04-24T07:51:48.840" v="354" actId="22"/>
          <ac:picMkLst>
            <pc:docMk/>
            <pc:sldMk cId="978326313" sldId="343"/>
            <ac:picMk id="5" creationId="{4F461128-7D38-3353-B6FD-C42A3EA5B96C}"/>
          </ac:picMkLst>
        </pc:picChg>
      </pc:sldChg>
      <pc:sldChg chg="addSp delSp add mod">
        <pc:chgData name="IBRAHIM RUPAWALA" userId="16fe9d1623dd648b" providerId="LiveId" clId="{27030B2C-77D5-4D06-802A-147B75ADA524}" dt="2023-04-24T07:52:00.994" v="357" actId="22"/>
        <pc:sldMkLst>
          <pc:docMk/>
          <pc:sldMk cId="3220249674" sldId="344"/>
        </pc:sldMkLst>
        <pc:picChg chg="add del">
          <ac:chgData name="IBRAHIM RUPAWALA" userId="16fe9d1623dd648b" providerId="LiveId" clId="{27030B2C-77D5-4D06-802A-147B75ADA524}" dt="2023-04-24T07:52:00.326" v="356" actId="22"/>
          <ac:picMkLst>
            <pc:docMk/>
            <pc:sldMk cId="3220249674" sldId="344"/>
            <ac:picMk id="3" creationId="{25FD17A4-85E9-6FBD-0947-5E78F23F44BA}"/>
          </ac:picMkLst>
        </pc:picChg>
        <pc:picChg chg="add">
          <ac:chgData name="IBRAHIM RUPAWALA" userId="16fe9d1623dd648b" providerId="LiveId" clId="{27030B2C-77D5-4D06-802A-147B75ADA524}" dt="2023-04-24T07:52:00.994" v="357" actId="22"/>
          <ac:picMkLst>
            <pc:docMk/>
            <pc:sldMk cId="3220249674" sldId="344"/>
            <ac:picMk id="5" creationId="{72DE1AFD-71A7-9C14-C3FD-8D1028ABA006}"/>
          </ac:picMkLst>
        </pc:picChg>
      </pc:sldChg>
      <pc:sldChg chg="addSp delSp add mod">
        <pc:chgData name="IBRAHIM RUPAWALA" userId="16fe9d1623dd648b" providerId="LiveId" clId="{27030B2C-77D5-4D06-802A-147B75ADA524}" dt="2023-04-24T07:52:14.033" v="360" actId="22"/>
        <pc:sldMkLst>
          <pc:docMk/>
          <pc:sldMk cId="1732495755" sldId="345"/>
        </pc:sldMkLst>
        <pc:picChg chg="add del">
          <ac:chgData name="IBRAHIM RUPAWALA" userId="16fe9d1623dd648b" providerId="LiveId" clId="{27030B2C-77D5-4D06-802A-147B75ADA524}" dt="2023-04-24T07:52:13.585" v="359" actId="22"/>
          <ac:picMkLst>
            <pc:docMk/>
            <pc:sldMk cId="1732495755" sldId="345"/>
            <ac:picMk id="3" creationId="{1CEE5D6A-92FC-1DDA-3645-35AF0B2AF3C9}"/>
          </ac:picMkLst>
        </pc:picChg>
        <pc:picChg chg="add">
          <ac:chgData name="IBRAHIM RUPAWALA" userId="16fe9d1623dd648b" providerId="LiveId" clId="{27030B2C-77D5-4D06-802A-147B75ADA524}" dt="2023-04-24T07:52:14.033" v="360" actId="22"/>
          <ac:picMkLst>
            <pc:docMk/>
            <pc:sldMk cId="1732495755" sldId="345"/>
            <ac:picMk id="5" creationId="{A269CA52-C227-AFF9-4006-7DAF453E7F31}"/>
          </ac:picMkLst>
        </pc:picChg>
      </pc:sldChg>
      <pc:sldChg chg="addSp add mod">
        <pc:chgData name="IBRAHIM RUPAWALA" userId="16fe9d1623dd648b" providerId="LiveId" clId="{27030B2C-77D5-4D06-802A-147B75ADA524}" dt="2023-04-24T07:52:26.105" v="361" actId="22"/>
        <pc:sldMkLst>
          <pc:docMk/>
          <pc:sldMk cId="2741774621" sldId="346"/>
        </pc:sldMkLst>
        <pc:picChg chg="add">
          <ac:chgData name="IBRAHIM RUPAWALA" userId="16fe9d1623dd648b" providerId="LiveId" clId="{27030B2C-77D5-4D06-802A-147B75ADA524}" dt="2023-04-24T07:52:26.105" v="361" actId="22"/>
          <ac:picMkLst>
            <pc:docMk/>
            <pc:sldMk cId="2741774621" sldId="346"/>
            <ac:picMk id="3" creationId="{49F484D8-A994-E86F-F3E3-4186861974AE}"/>
          </ac:picMkLst>
        </pc:picChg>
      </pc:sldChg>
      <pc:sldChg chg="addSp add mod">
        <pc:chgData name="IBRAHIM RUPAWALA" userId="16fe9d1623dd648b" providerId="LiveId" clId="{27030B2C-77D5-4D06-802A-147B75ADA524}" dt="2023-04-24T07:52:35.987" v="362" actId="22"/>
        <pc:sldMkLst>
          <pc:docMk/>
          <pc:sldMk cId="1848704380" sldId="347"/>
        </pc:sldMkLst>
        <pc:picChg chg="add">
          <ac:chgData name="IBRAHIM RUPAWALA" userId="16fe9d1623dd648b" providerId="LiveId" clId="{27030B2C-77D5-4D06-802A-147B75ADA524}" dt="2023-04-24T07:52:35.987" v="362" actId="22"/>
          <ac:picMkLst>
            <pc:docMk/>
            <pc:sldMk cId="1848704380" sldId="347"/>
            <ac:picMk id="3" creationId="{8986890D-554B-5802-F43C-92462DE8DADA}"/>
          </ac:picMkLst>
        </pc:picChg>
      </pc:sldChg>
      <pc:sldChg chg="addSp add mod">
        <pc:chgData name="IBRAHIM RUPAWALA" userId="16fe9d1623dd648b" providerId="LiveId" clId="{27030B2C-77D5-4D06-802A-147B75ADA524}" dt="2023-04-24T07:52:52.271" v="363" actId="22"/>
        <pc:sldMkLst>
          <pc:docMk/>
          <pc:sldMk cId="2656297548" sldId="348"/>
        </pc:sldMkLst>
        <pc:picChg chg="add">
          <ac:chgData name="IBRAHIM RUPAWALA" userId="16fe9d1623dd648b" providerId="LiveId" clId="{27030B2C-77D5-4D06-802A-147B75ADA524}" dt="2023-04-24T07:52:52.271" v="363" actId="22"/>
          <ac:picMkLst>
            <pc:docMk/>
            <pc:sldMk cId="2656297548" sldId="348"/>
            <ac:picMk id="3" creationId="{2669A35D-3CB8-F1BD-930C-27A779BB3C36}"/>
          </ac:picMkLst>
        </pc:picChg>
      </pc:sldChg>
      <pc:sldChg chg="addSp add mod">
        <pc:chgData name="IBRAHIM RUPAWALA" userId="16fe9d1623dd648b" providerId="LiveId" clId="{27030B2C-77D5-4D06-802A-147B75ADA524}" dt="2023-04-24T07:53:10.728" v="364" actId="22"/>
        <pc:sldMkLst>
          <pc:docMk/>
          <pc:sldMk cId="2024357528" sldId="349"/>
        </pc:sldMkLst>
        <pc:picChg chg="add">
          <ac:chgData name="IBRAHIM RUPAWALA" userId="16fe9d1623dd648b" providerId="LiveId" clId="{27030B2C-77D5-4D06-802A-147B75ADA524}" dt="2023-04-24T07:53:10.728" v="364" actId="22"/>
          <ac:picMkLst>
            <pc:docMk/>
            <pc:sldMk cId="2024357528" sldId="349"/>
            <ac:picMk id="3" creationId="{536E038E-1AA7-6B7D-4138-245358784F8D}"/>
          </ac:picMkLst>
        </pc:picChg>
      </pc:sldChg>
      <pc:sldChg chg="addSp add mod">
        <pc:chgData name="IBRAHIM RUPAWALA" userId="16fe9d1623dd648b" providerId="LiveId" clId="{27030B2C-77D5-4D06-802A-147B75ADA524}" dt="2023-04-24T07:53:20.942" v="365" actId="22"/>
        <pc:sldMkLst>
          <pc:docMk/>
          <pc:sldMk cId="2405013622" sldId="350"/>
        </pc:sldMkLst>
        <pc:picChg chg="add">
          <ac:chgData name="IBRAHIM RUPAWALA" userId="16fe9d1623dd648b" providerId="LiveId" clId="{27030B2C-77D5-4D06-802A-147B75ADA524}" dt="2023-04-24T07:53:20.942" v="365" actId="22"/>
          <ac:picMkLst>
            <pc:docMk/>
            <pc:sldMk cId="2405013622" sldId="350"/>
            <ac:picMk id="3" creationId="{2DBA4D77-4A9F-851E-C85F-434F074388BE}"/>
          </ac:picMkLst>
        </pc:picChg>
      </pc:sldChg>
      <pc:sldChg chg="addSp add mod">
        <pc:chgData name="IBRAHIM RUPAWALA" userId="16fe9d1623dd648b" providerId="LiveId" clId="{27030B2C-77D5-4D06-802A-147B75ADA524}" dt="2023-04-24T07:53:33.668" v="366" actId="22"/>
        <pc:sldMkLst>
          <pc:docMk/>
          <pc:sldMk cId="2910977398" sldId="351"/>
        </pc:sldMkLst>
        <pc:picChg chg="add">
          <ac:chgData name="IBRAHIM RUPAWALA" userId="16fe9d1623dd648b" providerId="LiveId" clId="{27030B2C-77D5-4D06-802A-147B75ADA524}" dt="2023-04-24T07:53:33.668" v="366" actId="22"/>
          <ac:picMkLst>
            <pc:docMk/>
            <pc:sldMk cId="2910977398" sldId="351"/>
            <ac:picMk id="3" creationId="{3F799550-F24F-583D-6224-98E6458778D7}"/>
          </ac:picMkLst>
        </pc:picChg>
      </pc:sldChg>
      <pc:sldChg chg="addSp add mod">
        <pc:chgData name="IBRAHIM RUPAWALA" userId="16fe9d1623dd648b" providerId="LiveId" clId="{27030B2C-77D5-4D06-802A-147B75ADA524}" dt="2023-04-24T07:53:43.746" v="367" actId="22"/>
        <pc:sldMkLst>
          <pc:docMk/>
          <pc:sldMk cId="2674022741" sldId="352"/>
        </pc:sldMkLst>
        <pc:picChg chg="add">
          <ac:chgData name="IBRAHIM RUPAWALA" userId="16fe9d1623dd648b" providerId="LiveId" clId="{27030B2C-77D5-4D06-802A-147B75ADA524}" dt="2023-04-24T07:53:43.746" v="367" actId="22"/>
          <ac:picMkLst>
            <pc:docMk/>
            <pc:sldMk cId="2674022741" sldId="352"/>
            <ac:picMk id="3" creationId="{32616C7F-3E57-D5E2-5239-7544CA6910D4}"/>
          </ac:picMkLst>
        </pc:picChg>
      </pc:sldChg>
      <pc:sldChg chg="addSp add mod">
        <pc:chgData name="IBRAHIM RUPAWALA" userId="16fe9d1623dd648b" providerId="LiveId" clId="{27030B2C-77D5-4D06-802A-147B75ADA524}" dt="2023-04-24T07:53:53.376" v="368" actId="22"/>
        <pc:sldMkLst>
          <pc:docMk/>
          <pc:sldMk cId="3768105262" sldId="353"/>
        </pc:sldMkLst>
        <pc:picChg chg="add">
          <ac:chgData name="IBRAHIM RUPAWALA" userId="16fe9d1623dd648b" providerId="LiveId" clId="{27030B2C-77D5-4D06-802A-147B75ADA524}" dt="2023-04-24T07:53:53.376" v="368" actId="22"/>
          <ac:picMkLst>
            <pc:docMk/>
            <pc:sldMk cId="3768105262" sldId="353"/>
            <ac:picMk id="3" creationId="{0ABB6C79-8DEF-DB27-9664-419D02871B1E}"/>
          </ac:picMkLst>
        </pc:picChg>
      </pc:sldChg>
      <pc:sldChg chg="addSp add mod">
        <pc:chgData name="IBRAHIM RUPAWALA" userId="16fe9d1623dd648b" providerId="LiveId" clId="{27030B2C-77D5-4D06-802A-147B75ADA524}" dt="2023-04-24T07:54:03.241" v="369" actId="22"/>
        <pc:sldMkLst>
          <pc:docMk/>
          <pc:sldMk cId="3713846414" sldId="354"/>
        </pc:sldMkLst>
        <pc:picChg chg="add">
          <ac:chgData name="IBRAHIM RUPAWALA" userId="16fe9d1623dd648b" providerId="LiveId" clId="{27030B2C-77D5-4D06-802A-147B75ADA524}" dt="2023-04-24T07:54:03.241" v="369" actId="22"/>
          <ac:picMkLst>
            <pc:docMk/>
            <pc:sldMk cId="3713846414" sldId="354"/>
            <ac:picMk id="3" creationId="{7C07ABC4-256D-4496-B323-0CFAFEB9C61E}"/>
          </ac:picMkLst>
        </pc:picChg>
      </pc:sldChg>
      <pc:sldChg chg="addSp modSp add mod">
        <pc:chgData name="IBRAHIM RUPAWALA" userId="16fe9d1623dd648b" providerId="LiveId" clId="{27030B2C-77D5-4D06-802A-147B75ADA524}" dt="2023-04-25T04:15:33.202" v="903" actId="20577"/>
        <pc:sldMkLst>
          <pc:docMk/>
          <pc:sldMk cId="3162801035" sldId="355"/>
        </pc:sldMkLst>
        <pc:spChg chg="add mod">
          <ac:chgData name="IBRAHIM RUPAWALA" userId="16fe9d1623dd648b" providerId="LiveId" clId="{27030B2C-77D5-4D06-802A-147B75ADA524}" dt="2023-04-25T04:15:33.202" v="903" actId="20577"/>
          <ac:spMkLst>
            <pc:docMk/>
            <pc:sldMk cId="3162801035" sldId="355"/>
            <ac:spMk id="2" creationId="{404532DD-3E14-049C-5668-AC9E2B4332A1}"/>
          </ac:spMkLst>
        </pc:spChg>
        <pc:picChg chg="add mod">
          <ac:chgData name="IBRAHIM RUPAWALA" userId="16fe9d1623dd648b" providerId="LiveId" clId="{27030B2C-77D5-4D06-802A-147B75ADA524}" dt="2023-04-25T04:11:51.024" v="434" actId="1076"/>
          <ac:picMkLst>
            <pc:docMk/>
            <pc:sldMk cId="3162801035" sldId="355"/>
            <ac:picMk id="3" creationId="{838AD599-0E9B-F0E8-9DAE-03672E744DF7}"/>
          </ac:picMkLst>
        </pc:picChg>
      </pc:sldChg>
      <pc:sldChg chg="addSp add mod">
        <pc:chgData name="IBRAHIM RUPAWALA" userId="16fe9d1623dd648b" providerId="LiveId" clId="{27030B2C-77D5-4D06-802A-147B75ADA524}" dt="2023-04-24T07:54:22.316" v="371" actId="22"/>
        <pc:sldMkLst>
          <pc:docMk/>
          <pc:sldMk cId="650261134" sldId="356"/>
        </pc:sldMkLst>
        <pc:picChg chg="add">
          <ac:chgData name="IBRAHIM RUPAWALA" userId="16fe9d1623dd648b" providerId="LiveId" clId="{27030B2C-77D5-4D06-802A-147B75ADA524}" dt="2023-04-24T07:54:22.316" v="371" actId="22"/>
          <ac:picMkLst>
            <pc:docMk/>
            <pc:sldMk cId="650261134" sldId="356"/>
            <ac:picMk id="3" creationId="{80493083-7C7B-6BDF-CCF3-169877B8ECD1}"/>
          </ac:picMkLst>
        </pc:picChg>
      </pc:sldChg>
      <pc:sldChg chg="addSp add mod">
        <pc:chgData name="IBRAHIM RUPAWALA" userId="16fe9d1623dd648b" providerId="LiveId" clId="{27030B2C-77D5-4D06-802A-147B75ADA524}" dt="2023-04-24T07:54:32.063" v="372" actId="22"/>
        <pc:sldMkLst>
          <pc:docMk/>
          <pc:sldMk cId="3928188314" sldId="357"/>
        </pc:sldMkLst>
        <pc:picChg chg="add">
          <ac:chgData name="IBRAHIM RUPAWALA" userId="16fe9d1623dd648b" providerId="LiveId" clId="{27030B2C-77D5-4D06-802A-147B75ADA524}" dt="2023-04-24T07:54:32.063" v="372" actId="22"/>
          <ac:picMkLst>
            <pc:docMk/>
            <pc:sldMk cId="3928188314" sldId="357"/>
            <ac:picMk id="3" creationId="{6D4E327B-94F5-6C88-FD19-F381EFB7FCF9}"/>
          </ac:picMkLst>
        </pc:picChg>
      </pc:sldChg>
      <pc:sldChg chg="addSp add mod">
        <pc:chgData name="IBRAHIM RUPAWALA" userId="16fe9d1623dd648b" providerId="LiveId" clId="{27030B2C-77D5-4D06-802A-147B75ADA524}" dt="2023-04-24T07:54:44.887" v="373" actId="22"/>
        <pc:sldMkLst>
          <pc:docMk/>
          <pc:sldMk cId="3460235271" sldId="358"/>
        </pc:sldMkLst>
        <pc:picChg chg="add">
          <ac:chgData name="IBRAHIM RUPAWALA" userId="16fe9d1623dd648b" providerId="LiveId" clId="{27030B2C-77D5-4D06-802A-147B75ADA524}" dt="2023-04-24T07:54:44.887" v="373" actId="22"/>
          <ac:picMkLst>
            <pc:docMk/>
            <pc:sldMk cId="3460235271" sldId="358"/>
            <ac:picMk id="3" creationId="{5615D39B-1393-97E4-7197-F1CA537E457A}"/>
          </ac:picMkLst>
        </pc:picChg>
      </pc:sldChg>
      <pc:sldChg chg="addSp add mod">
        <pc:chgData name="IBRAHIM RUPAWALA" userId="16fe9d1623dd648b" providerId="LiveId" clId="{27030B2C-77D5-4D06-802A-147B75ADA524}" dt="2023-04-24T07:55:10.550" v="374" actId="22"/>
        <pc:sldMkLst>
          <pc:docMk/>
          <pc:sldMk cId="1379015405" sldId="359"/>
        </pc:sldMkLst>
        <pc:picChg chg="add">
          <ac:chgData name="IBRAHIM RUPAWALA" userId="16fe9d1623dd648b" providerId="LiveId" clId="{27030B2C-77D5-4D06-802A-147B75ADA524}" dt="2023-04-24T07:55:10.550" v="374" actId="22"/>
          <ac:picMkLst>
            <pc:docMk/>
            <pc:sldMk cId="1379015405" sldId="359"/>
            <ac:picMk id="3" creationId="{134B3CBC-3172-AD3C-81FD-67760332FA23}"/>
          </ac:picMkLst>
        </pc:picChg>
      </pc:sldChg>
      <pc:sldChg chg="addSp add mod">
        <pc:chgData name="IBRAHIM RUPAWALA" userId="16fe9d1623dd648b" providerId="LiveId" clId="{27030B2C-77D5-4D06-802A-147B75ADA524}" dt="2023-04-24T07:55:27.251" v="375" actId="22"/>
        <pc:sldMkLst>
          <pc:docMk/>
          <pc:sldMk cId="747207446" sldId="360"/>
        </pc:sldMkLst>
        <pc:picChg chg="add">
          <ac:chgData name="IBRAHIM RUPAWALA" userId="16fe9d1623dd648b" providerId="LiveId" clId="{27030B2C-77D5-4D06-802A-147B75ADA524}" dt="2023-04-24T07:55:27.251" v="375" actId="22"/>
          <ac:picMkLst>
            <pc:docMk/>
            <pc:sldMk cId="747207446" sldId="360"/>
            <ac:picMk id="3" creationId="{5AD74514-E600-37FF-059C-DCF9A11F55AE}"/>
          </ac:picMkLst>
        </pc:picChg>
      </pc:sldChg>
      <pc:sldChg chg="addSp add mod">
        <pc:chgData name="IBRAHIM RUPAWALA" userId="16fe9d1623dd648b" providerId="LiveId" clId="{27030B2C-77D5-4D06-802A-147B75ADA524}" dt="2023-04-24T07:55:40.142" v="376" actId="22"/>
        <pc:sldMkLst>
          <pc:docMk/>
          <pc:sldMk cId="4051909982" sldId="361"/>
        </pc:sldMkLst>
        <pc:picChg chg="add">
          <ac:chgData name="IBRAHIM RUPAWALA" userId="16fe9d1623dd648b" providerId="LiveId" clId="{27030B2C-77D5-4D06-802A-147B75ADA524}" dt="2023-04-24T07:55:40.142" v="376" actId="22"/>
          <ac:picMkLst>
            <pc:docMk/>
            <pc:sldMk cId="4051909982" sldId="361"/>
            <ac:picMk id="3" creationId="{BFE022E3-F680-93F2-B4CC-DED9D901A24A}"/>
          </ac:picMkLst>
        </pc:picChg>
      </pc:sldChg>
      <pc:sldChg chg="addSp delSp add mod">
        <pc:chgData name="IBRAHIM RUPAWALA" userId="16fe9d1623dd648b" providerId="LiveId" clId="{27030B2C-77D5-4D06-802A-147B75ADA524}" dt="2023-04-24T07:55:53.150" v="379" actId="22"/>
        <pc:sldMkLst>
          <pc:docMk/>
          <pc:sldMk cId="981433812" sldId="362"/>
        </pc:sldMkLst>
        <pc:picChg chg="add del">
          <ac:chgData name="IBRAHIM RUPAWALA" userId="16fe9d1623dd648b" providerId="LiveId" clId="{27030B2C-77D5-4D06-802A-147B75ADA524}" dt="2023-04-24T07:55:52.566" v="378" actId="22"/>
          <ac:picMkLst>
            <pc:docMk/>
            <pc:sldMk cId="981433812" sldId="362"/>
            <ac:picMk id="3" creationId="{4410735E-C00B-DD33-4F31-DDEC1343377B}"/>
          </ac:picMkLst>
        </pc:picChg>
        <pc:picChg chg="add">
          <ac:chgData name="IBRAHIM RUPAWALA" userId="16fe9d1623dd648b" providerId="LiveId" clId="{27030B2C-77D5-4D06-802A-147B75ADA524}" dt="2023-04-24T07:55:53.150" v="379" actId="22"/>
          <ac:picMkLst>
            <pc:docMk/>
            <pc:sldMk cId="981433812" sldId="362"/>
            <ac:picMk id="5" creationId="{66B7C232-DD27-158E-43B2-4CCD875E0A04}"/>
          </ac:picMkLst>
        </pc:picChg>
      </pc:sldChg>
      <pc:sldChg chg="addSp add mod">
        <pc:chgData name="IBRAHIM RUPAWALA" userId="16fe9d1623dd648b" providerId="LiveId" clId="{27030B2C-77D5-4D06-802A-147B75ADA524}" dt="2023-04-24T07:56:06.290" v="380" actId="22"/>
        <pc:sldMkLst>
          <pc:docMk/>
          <pc:sldMk cId="2511018864" sldId="363"/>
        </pc:sldMkLst>
        <pc:picChg chg="add">
          <ac:chgData name="IBRAHIM RUPAWALA" userId="16fe9d1623dd648b" providerId="LiveId" clId="{27030B2C-77D5-4D06-802A-147B75ADA524}" dt="2023-04-24T07:56:06.290" v="380" actId="22"/>
          <ac:picMkLst>
            <pc:docMk/>
            <pc:sldMk cId="2511018864" sldId="363"/>
            <ac:picMk id="3" creationId="{1B65557C-5735-4122-6A10-954DAB87D152}"/>
          </ac:picMkLst>
        </pc:picChg>
      </pc:sldChg>
      <pc:sldChg chg="addSp add mod">
        <pc:chgData name="IBRAHIM RUPAWALA" userId="16fe9d1623dd648b" providerId="LiveId" clId="{27030B2C-77D5-4D06-802A-147B75ADA524}" dt="2023-04-24T07:56:26.552" v="381" actId="22"/>
        <pc:sldMkLst>
          <pc:docMk/>
          <pc:sldMk cId="3434040859" sldId="364"/>
        </pc:sldMkLst>
        <pc:picChg chg="add">
          <ac:chgData name="IBRAHIM RUPAWALA" userId="16fe9d1623dd648b" providerId="LiveId" clId="{27030B2C-77D5-4D06-802A-147B75ADA524}" dt="2023-04-24T07:56:26.552" v="381" actId="22"/>
          <ac:picMkLst>
            <pc:docMk/>
            <pc:sldMk cId="3434040859" sldId="364"/>
            <ac:picMk id="3" creationId="{EFD059C8-F7BC-1EA1-558E-425913F26398}"/>
          </ac:picMkLst>
        </pc:picChg>
      </pc:sldChg>
      <pc:sldChg chg="addSp delSp add mod">
        <pc:chgData name="IBRAHIM RUPAWALA" userId="16fe9d1623dd648b" providerId="LiveId" clId="{27030B2C-77D5-4D06-802A-147B75ADA524}" dt="2023-04-24T07:56:38.206" v="384" actId="22"/>
        <pc:sldMkLst>
          <pc:docMk/>
          <pc:sldMk cId="565916725" sldId="365"/>
        </pc:sldMkLst>
        <pc:picChg chg="add del">
          <ac:chgData name="IBRAHIM RUPAWALA" userId="16fe9d1623dd648b" providerId="LiveId" clId="{27030B2C-77D5-4D06-802A-147B75ADA524}" dt="2023-04-24T07:56:37.621" v="383" actId="22"/>
          <ac:picMkLst>
            <pc:docMk/>
            <pc:sldMk cId="565916725" sldId="365"/>
            <ac:picMk id="3" creationId="{EBE8E861-CA06-DDA2-6C32-581FFE480DA9}"/>
          </ac:picMkLst>
        </pc:picChg>
        <pc:picChg chg="add">
          <ac:chgData name="IBRAHIM RUPAWALA" userId="16fe9d1623dd648b" providerId="LiveId" clId="{27030B2C-77D5-4D06-802A-147B75ADA524}" dt="2023-04-24T07:56:38.206" v="384" actId="22"/>
          <ac:picMkLst>
            <pc:docMk/>
            <pc:sldMk cId="565916725" sldId="365"/>
            <ac:picMk id="5" creationId="{364839A3-ECEF-2C38-B065-F41FB7E9A49C}"/>
          </ac:picMkLst>
        </pc:picChg>
      </pc:sldChg>
      <pc:sldChg chg="addSp delSp add mod">
        <pc:chgData name="IBRAHIM RUPAWALA" userId="16fe9d1623dd648b" providerId="LiveId" clId="{27030B2C-77D5-4D06-802A-147B75ADA524}" dt="2023-04-24T07:56:51.413" v="387" actId="22"/>
        <pc:sldMkLst>
          <pc:docMk/>
          <pc:sldMk cId="3565743416" sldId="366"/>
        </pc:sldMkLst>
        <pc:picChg chg="add del">
          <ac:chgData name="IBRAHIM RUPAWALA" userId="16fe9d1623dd648b" providerId="LiveId" clId="{27030B2C-77D5-4D06-802A-147B75ADA524}" dt="2023-04-24T07:56:50.779" v="386" actId="22"/>
          <ac:picMkLst>
            <pc:docMk/>
            <pc:sldMk cId="3565743416" sldId="366"/>
            <ac:picMk id="3" creationId="{D3512A35-DA73-4AC7-A089-FE8CB2B39FE4}"/>
          </ac:picMkLst>
        </pc:picChg>
        <pc:picChg chg="add">
          <ac:chgData name="IBRAHIM RUPAWALA" userId="16fe9d1623dd648b" providerId="LiveId" clId="{27030B2C-77D5-4D06-802A-147B75ADA524}" dt="2023-04-24T07:56:51.413" v="387" actId="22"/>
          <ac:picMkLst>
            <pc:docMk/>
            <pc:sldMk cId="3565743416" sldId="366"/>
            <ac:picMk id="5" creationId="{0DF72E73-B29B-DD75-81BD-ABF9DCDB7F08}"/>
          </ac:picMkLst>
        </pc:picChg>
      </pc:sldChg>
      <pc:sldChg chg="addSp delSp add mod">
        <pc:chgData name="IBRAHIM RUPAWALA" userId="16fe9d1623dd648b" providerId="LiveId" clId="{27030B2C-77D5-4D06-802A-147B75ADA524}" dt="2023-04-24T07:57:07.530" v="390" actId="22"/>
        <pc:sldMkLst>
          <pc:docMk/>
          <pc:sldMk cId="1711848849" sldId="367"/>
        </pc:sldMkLst>
        <pc:picChg chg="add del">
          <ac:chgData name="IBRAHIM RUPAWALA" userId="16fe9d1623dd648b" providerId="LiveId" clId="{27030B2C-77D5-4D06-802A-147B75ADA524}" dt="2023-04-24T07:57:07.063" v="389" actId="22"/>
          <ac:picMkLst>
            <pc:docMk/>
            <pc:sldMk cId="1711848849" sldId="367"/>
            <ac:picMk id="3" creationId="{AD1A93D4-EE80-0E1F-9400-ADBAE54134CA}"/>
          </ac:picMkLst>
        </pc:picChg>
        <pc:picChg chg="add">
          <ac:chgData name="IBRAHIM RUPAWALA" userId="16fe9d1623dd648b" providerId="LiveId" clId="{27030B2C-77D5-4D06-802A-147B75ADA524}" dt="2023-04-24T07:57:07.530" v="390" actId="22"/>
          <ac:picMkLst>
            <pc:docMk/>
            <pc:sldMk cId="1711848849" sldId="367"/>
            <ac:picMk id="5" creationId="{0EA98993-DEBF-89A8-0848-AB19EF822FE9}"/>
          </ac:picMkLst>
        </pc:picChg>
      </pc:sldChg>
      <pc:sldChg chg="addSp add mod">
        <pc:chgData name="IBRAHIM RUPAWALA" userId="16fe9d1623dd648b" providerId="LiveId" clId="{27030B2C-77D5-4D06-802A-147B75ADA524}" dt="2023-04-24T07:57:20.755" v="391" actId="22"/>
        <pc:sldMkLst>
          <pc:docMk/>
          <pc:sldMk cId="455303955" sldId="368"/>
        </pc:sldMkLst>
        <pc:picChg chg="add">
          <ac:chgData name="IBRAHIM RUPAWALA" userId="16fe9d1623dd648b" providerId="LiveId" clId="{27030B2C-77D5-4D06-802A-147B75ADA524}" dt="2023-04-24T07:57:20.755" v="391" actId="22"/>
          <ac:picMkLst>
            <pc:docMk/>
            <pc:sldMk cId="455303955" sldId="368"/>
            <ac:picMk id="3" creationId="{6BA456EC-488D-EBCC-3CD0-55AC94919DC0}"/>
          </ac:picMkLst>
        </pc:picChg>
      </pc:sldChg>
      <pc:sldChg chg="addSp add mod">
        <pc:chgData name="IBRAHIM RUPAWALA" userId="16fe9d1623dd648b" providerId="LiveId" clId="{27030B2C-77D5-4D06-802A-147B75ADA524}" dt="2023-04-24T07:57:31.337" v="392" actId="22"/>
        <pc:sldMkLst>
          <pc:docMk/>
          <pc:sldMk cId="2683980904" sldId="369"/>
        </pc:sldMkLst>
        <pc:picChg chg="add">
          <ac:chgData name="IBRAHIM RUPAWALA" userId="16fe9d1623dd648b" providerId="LiveId" clId="{27030B2C-77D5-4D06-802A-147B75ADA524}" dt="2023-04-24T07:57:31.337" v="392" actId="22"/>
          <ac:picMkLst>
            <pc:docMk/>
            <pc:sldMk cId="2683980904" sldId="369"/>
            <ac:picMk id="3" creationId="{74D21B1B-86E5-B2D0-8F05-0A1C0E8BEA96}"/>
          </ac:picMkLst>
        </pc:picChg>
      </pc:sldChg>
      <pc:sldChg chg="addSp add mod">
        <pc:chgData name="IBRAHIM RUPAWALA" userId="16fe9d1623dd648b" providerId="LiveId" clId="{27030B2C-77D5-4D06-802A-147B75ADA524}" dt="2023-04-24T07:57:41.101" v="393" actId="22"/>
        <pc:sldMkLst>
          <pc:docMk/>
          <pc:sldMk cId="1661442309" sldId="370"/>
        </pc:sldMkLst>
        <pc:picChg chg="add">
          <ac:chgData name="IBRAHIM RUPAWALA" userId="16fe9d1623dd648b" providerId="LiveId" clId="{27030B2C-77D5-4D06-802A-147B75ADA524}" dt="2023-04-24T07:57:41.101" v="393" actId="22"/>
          <ac:picMkLst>
            <pc:docMk/>
            <pc:sldMk cId="1661442309" sldId="370"/>
            <ac:picMk id="3" creationId="{B17EBD59-6FD5-EF47-05FC-6D258224101A}"/>
          </ac:picMkLst>
        </pc:picChg>
      </pc:sldChg>
      <pc:sldChg chg="addSp delSp modSp add mod">
        <pc:chgData name="IBRAHIM RUPAWALA" userId="16fe9d1623dd648b" providerId="LiveId" clId="{27030B2C-77D5-4D06-802A-147B75ADA524}" dt="2023-04-24T07:58:54.120" v="399" actId="1076"/>
        <pc:sldMkLst>
          <pc:docMk/>
          <pc:sldMk cId="902410885" sldId="371"/>
        </pc:sldMkLst>
        <pc:picChg chg="add del">
          <ac:chgData name="IBRAHIM RUPAWALA" userId="16fe9d1623dd648b" providerId="LiveId" clId="{27030B2C-77D5-4D06-802A-147B75ADA524}" dt="2023-04-24T07:58:53.057" v="398" actId="478"/>
          <ac:picMkLst>
            <pc:docMk/>
            <pc:sldMk cId="902410885" sldId="371"/>
            <ac:picMk id="3" creationId="{72A904D6-2C66-AD7E-6859-CC881681A04E}"/>
          </ac:picMkLst>
        </pc:picChg>
        <pc:picChg chg="add mod">
          <ac:chgData name="IBRAHIM RUPAWALA" userId="16fe9d1623dd648b" providerId="LiveId" clId="{27030B2C-77D5-4D06-802A-147B75ADA524}" dt="2023-04-24T07:58:54.120" v="399" actId="1076"/>
          <ac:picMkLst>
            <pc:docMk/>
            <pc:sldMk cId="902410885" sldId="371"/>
            <ac:picMk id="5" creationId="{0F1502C9-712E-27DD-650A-BAF22384D652}"/>
          </ac:picMkLst>
        </pc:picChg>
      </pc:sldChg>
      <pc:sldChg chg="addSp add mod">
        <pc:chgData name="IBRAHIM RUPAWALA" userId="16fe9d1623dd648b" providerId="LiveId" clId="{27030B2C-77D5-4D06-802A-147B75ADA524}" dt="2023-04-24T07:58:35.352" v="394" actId="22"/>
        <pc:sldMkLst>
          <pc:docMk/>
          <pc:sldMk cId="4095177735" sldId="372"/>
        </pc:sldMkLst>
        <pc:picChg chg="add">
          <ac:chgData name="IBRAHIM RUPAWALA" userId="16fe9d1623dd648b" providerId="LiveId" clId="{27030B2C-77D5-4D06-802A-147B75ADA524}" dt="2023-04-24T07:58:35.352" v="394" actId="22"/>
          <ac:picMkLst>
            <pc:docMk/>
            <pc:sldMk cId="4095177735" sldId="372"/>
            <ac:picMk id="3" creationId="{DA65015B-A997-6461-2349-124FD577E851}"/>
          </ac:picMkLst>
        </pc:picChg>
      </pc:sldChg>
      <pc:sldChg chg="addSp delSp add mod">
        <pc:chgData name="IBRAHIM RUPAWALA" userId="16fe9d1623dd648b" providerId="LiveId" clId="{27030B2C-77D5-4D06-802A-147B75ADA524}" dt="2023-04-24T07:59:11.087" v="402" actId="22"/>
        <pc:sldMkLst>
          <pc:docMk/>
          <pc:sldMk cId="905813986" sldId="373"/>
        </pc:sldMkLst>
        <pc:picChg chg="add del">
          <ac:chgData name="IBRAHIM RUPAWALA" userId="16fe9d1623dd648b" providerId="LiveId" clId="{27030B2C-77D5-4D06-802A-147B75ADA524}" dt="2023-04-24T07:59:10.655" v="401" actId="22"/>
          <ac:picMkLst>
            <pc:docMk/>
            <pc:sldMk cId="905813986" sldId="373"/>
            <ac:picMk id="3" creationId="{51F20FE6-4967-16D9-1700-043FA7366A18}"/>
          </ac:picMkLst>
        </pc:picChg>
        <pc:picChg chg="add">
          <ac:chgData name="IBRAHIM RUPAWALA" userId="16fe9d1623dd648b" providerId="LiveId" clId="{27030B2C-77D5-4D06-802A-147B75ADA524}" dt="2023-04-24T07:59:11.087" v="402" actId="22"/>
          <ac:picMkLst>
            <pc:docMk/>
            <pc:sldMk cId="905813986" sldId="373"/>
            <ac:picMk id="5" creationId="{8B645B04-D4D7-297E-D147-1AEAD94854F7}"/>
          </ac:picMkLst>
        </pc:picChg>
      </pc:sldChg>
      <pc:sldChg chg="addSp delSp add mod">
        <pc:chgData name="IBRAHIM RUPAWALA" userId="16fe9d1623dd648b" providerId="LiveId" clId="{27030B2C-77D5-4D06-802A-147B75ADA524}" dt="2023-04-24T07:59:23.152" v="405" actId="22"/>
        <pc:sldMkLst>
          <pc:docMk/>
          <pc:sldMk cId="626290901" sldId="374"/>
        </pc:sldMkLst>
        <pc:picChg chg="add del">
          <ac:chgData name="IBRAHIM RUPAWALA" userId="16fe9d1623dd648b" providerId="LiveId" clId="{27030B2C-77D5-4D06-802A-147B75ADA524}" dt="2023-04-24T07:59:22.422" v="404" actId="22"/>
          <ac:picMkLst>
            <pc:docMk/>
            <pc:sldMk cId="626290901" sldId="374"/>
            <ac:picMk id="3" creationId="{F38F4D04-286F-133B-870A-2D4FA76DFF72}"/>
          </ac:picMkLst>
        </pc:picChg>
        <pc:picChg chg="add">
          <ac:chgData name="IBRAHIM RUPAWALA" userId="16fe9d1623dd648b" providerId="LiveId" clId="{27030B2C-77D5-4D06-802A-147B75ADA524}" dt="2023-04-24T07:59:23.152" v="405" actId="22"/>
          <ac:picMkLst>
            <pc:docMk/>
            <pc:sldMk cId="626290901" sldId="374"/>
            <ac:picMk id="5" creationId="{EC5FA503-D8E8-CAB5-7570-7103706DA5E6}"/>
          </ac:picMkLst>
        </pc:picChg>
      </pc:sldChg>
      <pc:sldChg chg="addSp delSp add mod">
        <pc:chgData name="IBRAHIM RUPAWALA" userId="16fe9d1623dd648b" providerId="LiveId" clId="{27030B2C-77D5-4D06-802A-147B75ADA524}" dt="2023-04-24T07:59:49.768" v="408" actId="22"/>
        <pc:sldMkLst>
          <pc:docMk/>
          <pc:sldMk cId="714428180" sldId="375"/>
        </pc:sldMkLst>
        <pc:picChg chg="add del">
          <ac:chgData name="IBRAHIM RUPAWALA" userId="16fe9d1623dd648b" providerId="LiveId" clId="{27030B2C-77D5-4D06-802A-147B75ADA524}" dt="2023-04-24T07:59:49.233" v="407" actId="22"/>
          <ac:picMkLst>
            <pc:docMk/>
            <pc:sldMk cId="714428180" sldId="375"/>
            <ac:picMk id="3" creationId="{C7AB71B0-4B3D-07E9-33A2-4649B6E5DB38}"/>
          </ac:picMkLst>
        </pc:picChg>
        <pc:picChg chg="add">
          <ac:chgData name="IBRAHIM RUPAWALA" userId="16fe9d1623dd648b" providerId="LiveId" clId="{27030B2C-77D5-4D06-802A-147B75ADA524}" dt="2023-04-24T07:59:49.768" v="408" actId="22"/>
          <ac:picMkLst>
            <pc:docMk/>
            <pc:sldMk cId="714428180" sldId="375"/>
            <ac:picMk id="5" creationId="{E556C91A-8951-CAD2-62F6-16913BBD8F16}"/>
          </ac:picMkLst>
        </pc:picChg>
      </pc:sldChg>
      <pc:sldChg chg="addSp delSp add mod">
        <pc:chgData name="IBRAHIM RUPAWALA" userId="16fe9d1623dd648b" providerId="LiveId" clId="{27030B2C-77D5-4D06-802A-147B75ADA524}" dt="2023-04-24T08:00:00.718" v="411" actId="22"/>
        <pc:sldMkLst>
          <pc:docMk/>
          <pc:sldMk cId="119676702" sldId="376"/>
        </pc:sldMkLst>
        <pc:picChg chg="add del">
          <ac:chgData name="IBRAHIM RUPAWALA" userId="16fe9d1623dd648b" providerId="LiveId" clId="{27030B2C-77D5-4D06-802A-147B75ADA524}" dt="2023-04-24T08:00:00.201" v="410" actId="22"/>
          <ac:picMkLst>
            <pc:docMk/>
            <pc:sldMk cId="119676702" sldId="376"/>
            <ac:picMk id="3" creationId="{F3FF3428-BEE8-B5B6-2E14-5B0856B4F5C5}"/>
          </ac:picMkLst>
        </pc:picChg>
        <pc:picChg chg="add">
          <ac:chgData name="IBRAHIM RUPAWALA" userId="16fe9d1623dd648b" providerId="LiveId" clId="{27030B2C-77D5-4D06-802A-147B75ADA524}" dt="2023-04-24T08:00:00.718" v="411" actId="22"/>
          <ac:picMkLst>
            <pc:docMk/>
            <pc:sldMk cId="119676702" sldId="376"/>
            <ac:picMk id="5" creationId="{1F7CBD5C-7297-B24A-47FC-4ECAF0BE81DC}"/>
          </ac:picMkLst>
        </pc:picChg>
      </pc:sldChg>
      <pc:sldChg chg="addSp add mod">
        <pc:chgData name="IBRAHIM RUPAWALA" userId="16fe9d1623dd648b" providerId="LiveId" clId="{27030B2C-77D5-4D06-802A-147B75ADA524}" dt="2023-04-24T08:00:11.602" v="412" actId="22"/>
        <pc:sldMkLst>
          <pc:docMk/>
          <pc:sldMk cId="7411498" sldId="377"/>
        </pc:sldMkLst>
        <pc:picChg chg="add">
          <ac:chgData name="IBRAHIM RUPAWALA" userId="16fe9d1623dd648b" providerId="LiveId" clId="{27030B2C-77D5-4D06-802A-147B75ADA524}" dt="2023-04-24T08:00:11.602" v="412" actId="22"/>
          <ac:picMkLst>
            <pc:docMk/>
            <pc:sldMk cId="7411498" sldId="377"/>
            <ac:picMk id="3" creationId="{5F0C8D75-8E26-5383-0DBD-329291CA6562}"/>
          </ac:picMkLst>
        </pc:picChg>
      </pc:sldChg>
      <pc:sldChg chg="addSp delSp add mod">
        <pc:chgData name="IBRAHIM RUPAWALA" userId="16fe9d1623dd648b" providerId="LiveId" clId="{27030B2C-77D5-4D06-802A-147B75ADA524}" dt="2023-04-24T08:00:24.994" v="415" actId="22"/>
        <pc:sldMkLst>
          <pc:docMk/>
          <pc:sldMk cId="88581952" sldId="378"/>
        </pc:sldMkLst>
        <pc:picChg chg="add del">
          <ac:chgData name="IBRAHIM RUPAWALA" userId="16fe9d1623dd648b" providerId="LiveId" clId="{27030B2C-77D5-4D06-802A-147B75ADA524}" dt="2023-04-24T08:00:24.594" v="414" actId="22"/>
          <ac:picMkLst>
            <pc:docMk/>
            <pc:sldMk cId="88581952" sldId="378"/>
            <ac:picMk id="3" creationId="{D25C1134-7D9D-30E3-6E9A-F5B83E45478F}"/>
          </ac:picMkLst>
        </pc:picChg>
        <pc:picChg chg="add">
          <ac:chgData name="IBRAHIM RUPAWALA" userId="16fe9d1623dd648b" providerId="LiveId" clId="{27030B2C-77D5-4D06-802A-147B75ADA524}" dt="2023-04-24T08:00:24.994" v="415" actId="22"/>
          <ac:picMkLst>
            <pc:docMk/>
            <pc:sldMk cId="88581952" sldId="378"/>
            <ac:picMk id="5" creationId="{22663910-1269-78CA-6891-06021EE19A4F}"/>
          </ac:picMkLst>
        </pc:picChg>
      </pc:sldChg>
      <pc:sldChg chg="addSp delSp add mod">
        <pc:chgData name="IBRAHIM RUPAWALA" userId="16fe9d1623dd648b" providerId="LiveId" clId="{27030B2C-77D5-4D06-802A-147B75ADA524}" dt="2023-04-24T08:00:36.899" v="418" actId="22"/>
        <pc:sldMkLst>
          <pc:docMk/>
          <pc:sldMk cId="2328416974" sldId="379"/>
        </pc:sldMkLst>
        <pc:picChg chg="add del">
          <ac:chgData name="IBRAHIM RUPAWALA" userId="16fe9d1623dd648b" providerId="LiveId" clId="{27030B2C-77D5-4D06-802A-147B75ADA524}" dt="2023-04-24T08:00:36.349" v="417" actId="22"/>
          <ac:picMkLst>
            <pc:docMk/>
            <pc:sldMk cId="2328416974" sldId="379"/>
            <ac:picMk id="3" creationId="{3570DAA7-841D-07A7-5F6C-AE0F8764D74D}"/>
          </ac:picMkLst>
        </pc:picChg>
        <pc:picChg chg="add">
          <ac:chgData name="IBRAHIM RUPAWALA" userId="16fe9d1623dd648b" providerId="LiveId" clId="{27030B2C-77D5-4D06-802A-147B75ADA524}" dt="2023-04-24T08:00:36.899" v="418" actId="22"/>
          <ac:picMkLst>
            <pc:docMk/>
            <pc:sldMk cId="2328416974" sldId="379"/>
            <ac:picMk id="5" creationId="{EB404323-953B-0354-B36A-4C21EABA4994}"/>
          </ac:picMkLst>
        </pc:picChg>
      </pc:sldChg>
      <pc:sldChg chg="addSp delSp add mod">
        <pc:chgData name="IBRAHIM RUPAWALA" userId="16fe9d1623dd648b" providerId="LiveId" clId="{27030B2C-77D5-4D06-802A-147B75ADA524}" dt="2023-04-24T08:00:48.385" v="421" actId="22"/>
        <pc:sldMkLst>
          <pc:docMk/>
          <pc:sldMk cId="2331725377" sldId="380"/>
        </pc:sldMkLst>
        <pc:picChg chg="add del">
          <ac:chgData name="IBRAHIM RUPAWALA" userId="16fe9d1623dd648b" providerId="LiveId" clId="{27030B2C-77D5-4D06-802A-147B75ADA524}" dt="2023-04-24T08:00:47.815" v="420" actId="22"/>
          <ac:picMkLst>
            <pc:docMk/>
            <pc:sldMk cId="2331725377" sldId="380"/>
            <ac:picMk id="3" creationId="{0F624BA3-138B-C1BC-4386-E6EF4E7C0DFD}"/>
          </ac:picMkLst>
        </pc:picChg>
        <pc:picChg chg="add">
          <ac:chgData name="IBRAHIM RUPAWALA" userId="16fe9d1623dd648b" providerId="LiveId" clId="{27030B2C-77D5-4D06-802A-147B75ADA524}" dt="2023-04-24T08:00:48.385" v="421" actId="22"/>
          <ac:picMkLst>
            <pc:docMk/>
            <pc:sldMk cId="2331725377" sldId="380"/>
            <ac:picMk id="5" creationId="{2B248374-2704-054B-2C37-E091396DB126}"/>
          </ac:picMkLst>
        </pc:picChg>
      </pc:sldChg>
      <pc:sldChg chg="addSp delSp add mod">
        <pc:chgData name="IBRAHIM RUPAWALA" userId="16fe9d1623dd648b" providerId="LiveId" clId="{27030B2C-77D5-4D06-802A-147B75ADA524}" dt="2023-04-24T08:00:59.251" v="424" actId="22"/>
        <pc:sldMkLst>
          <pc:docMk/>
          <pc:sldMk cId="643492915" sldId="381"/>
        </pc:sldMkLst>
        <pc:picChg chg="add del">
          <ac:chgData name="IBRAHIM RUPAWALA" userId="16fe9d1623dd648b" providerId="LiveId" clId="{27030B2C-77D5-4D06-802A-147B75ADA524}" dt="2023-04-24T08:00:58.694" v="423" actId="22"/>
          <ac:picMkLst>
            <pc:docMk/>
            <pc:sldMk cId="643492915" sldId="381"/>
            <ac:picMk id="3" creationId="{E4BF488F-CCF2-B3B3-5E84-72DDC98EDD7C}"/>
          </ac:picMkLst>
        </pc:picChg>
        <pc:picChg chg="add">
          <ac:chgData name="IBRAHIM RUPAWALA" userId="16fe9d1623dd648b" providerId="LiveId" clId="{27030B2C-77D5-4D06-802A-147B75ADA524}" dt="2023-04-24T08:00:59.251" v="424" actId="22"/>
          <ac:picMkLst>
            <pc:docMk/>
            <pc:sldMk cId="643492915" sldId="381"/>
            <ac:picMk id="5" creationId="{559391F4-C96A-3CC3-9219-7F6552D4E562}"/>
          </ac:picMkLst>
        </pc:picChg>
      </pc:sldChg>
      <pc:sldChg chg="addSp delSp add mod">
        <pc:chgData name="IBRAHIM RUPAWALA" userId="16fe9d1623dd648b" providerId="LiveId" clId="{27030B2C-77D5-4D06-802A-147B75ADA524}" dt="2023-04-24T08:01:10.368" v="427" actId="22"/>
        <pc:sldMkLst>
          <pc:docMk/>
          <pc:sldMk cId="1043849025" sldId="382"/>
        </pc:sldMkLst>
        <pc:picChg chg="add del">
          <ac:chgData name="IBRAHIM RUPAWALA" userId="16fe9d1623dd648b" providerId="LiveId" clId="{27030B2C-77D5-4D06-802A-147B75ADA524}" dt="2023-04-24T08:01:10.017" v="426" actId="22"/>
          <ac:picMkLst>
            <pc:docMk/>
            <pc:sldMk cId="1043849025" sldId="382"/>
            <ac:picMk id="3" creationId="{07409CFD-C6BA-53D6-3A54-609AFF409C71}"/>
          </ac:picMkLst>
        </pc:picChg>
        <pc:picChg chg="add">
          <ac:chgData name="IBRAHIM RUPAWALA" userId="16fe9d1623dd648b" providerId="LiveId" clId="{27030B2C-77D5-4D06-802A-147B75ADA524}" dt="2023-04-24T08:01:10.368" v="427" actId="22"/>
          <ac:picMkLst>
            <pc:docMk/>
            <pc:sldMk cId="1043849025" sldId="382"/>
            <ac:picMk id="5" creationId="{EF680649-7D2B-9287-703A-05348C6A8C0D}"/>
          </ac:picMkLst>
        </pc:picChg>
      </pc:sldChg>
      <pc:sldChg chg="addSp delSp add mod">
        <pc:chgData name="IBRAHIM RUPAWALA" userId="16fe9d1623dd648b" providerId="LiveId" clId="{27030B2C-77D5-4D06-802A-147B75ADA524}" dt="2023-04-24T08:01:21.067" v="430" actId="22"/>
        <pc:sldMkLst>
          <pc:docMk/>
          <pc:sldMk cId="3805458891" sldId="383"/>
        </pc:sldMkLst>
        <pc:picChg chg="add del">
          <ac:chgData name="IBRAHIM RUPAWALA" userId="16fe9d1623dd648b" providerId="LiveId" clId="{27030B2C-77D5-4D06-802A-147B75ADA524}" dt="2023-04-24T08:01:20.701" v="429" actId="22"/>
          <ac:picMkLst>
            <pc:docMk/>
            <pc:sldMk cId="3805458891" sldId="383"/>
            <ac:picMk id="3" creationId="{22BF7163-E0C2-5C2C-2D62-55F7F0831A3D}"/>
          </ac:picMkLst>
        </pc:picChg>
        <pc:picChg chg="add">
          <ac:chgData name="IBRAHIM RUPAWALA" userId="16fe9d1623dd648b" providerId="LiveId" clId="{27030B2C-77D5-4D06-802A-147B75ADA524}" dt="2023-04-24T08:01:21.067" v="430" actId="22"/>
          <ac:picMkLst>
            <pc:docMk/>
            <pc:sldMk cId="3805458891" sldId="383"/>
            <ac:picMk id="5" creationId="{7C5160CD-F050-04FD-06F6-F001640CB108}"/>
          </ac:picMkLst>
        </pc:picChg>
      </pc:sldChg>
      <pc:sldChg chg="addSp delSp add mod">
        <pc:chgData name="IBRAHIM RUPAWALA" userId="16fe9d1623dd648b" providerId="LiveId" clId="{27030B2C-77D5-4D06-802A-147B75ADA524}" dt="2023-04-24T08:01:34.894" v="433" actId="22"/>
        <pc:sldMkLst>
          <pc:docMk/>
          <pc:sldMk cId="1161882222" sldId="384"/>
        </pc:sldMkLst>
        <pc:picChg chg="add del">
          <ac:chgData name="IBRAHIM RUPAWALA" userId="16fe9d1623dd648b" providerId="LiveId" clId="{27030B2C-77D5-4D06-802A-147B75ADA524}" dt="2023-04-24T08:01:34.610" v="432" actId="22"/>
          <ac:picMkLst>
            <pc:docMk/>
            <pc:sldMk cId="1161882222" sldId="384"/>
            <ac:picMk id="3" creationId="{716DF58E-725F-3461-4727-5615C8AF0A00}"/>
          </ac:picMkLst>
        </pc:picChg>
        <pc:picChg chg="add">
          <ac:chgData name="IBRAHIM RUPAWALA" userId="16fe9d1623dd648b" providerId="LiveId" clId="{27030B2C-77D5-4D06-802A-147B75ADA524}" dt="2023-04-24T08:01:34.894" v="433" actId="22"/>
          <ac:picMkLst>
            <pc:docMk/>
            <pc:sldMk cId="1161882222" sldId="384"/>
            <ac:picMk id="5" creationId="{158C9ED6-CB2A-E3C3-8558-ADDB267498AB}"/>
          </ac:picMkLst>
        </pc:picChg>
      </pc:sldChg>
      <pc:sldChg chg="add">
        <pc:chgData name="IBRAHIM RUPAWALA" userId="16fe9d1623dd648b" providerId="LiveId" clId="{27030B2C-77D5-4D06-802A-147B75ADA524}" dt="2023-04-24T07:27:07.418" v="311" actId="2890"/>
        <pc:sldMkLst>
          <pc:docMk/>
          <pc:sldMk cId="496562871" sldId="385"/>
        </pc:sldMkLst>
      </pc:sldChg>
      <pc:sldChg chg="add">
        <pc:chgData name="IBRAHIM RUPAWALA" userId="16fe9d1623dd648b" providerId="LiveId" clId="{27030B2C-77D5-4D06-802A-147B75ADA524}" dt="2023-04-24T07:27:07.451" v="312" actId="2890"/>
        <pc:sldMkLst>
          <pc:docMk/>
          <pc:sldMk cId="3354586597" sldId="386"/>
        </pc:sldMkLst>
      </pc:sldChg>
      <pc:sldChg chg="add">
        <pc:chgData name="IBRAHIM RUPAWALA" userId="16fe9d1623dd648b" providerId="LiveId" clId="{27030B2C-77D5-4D06-802A-147B75ADA524}" dt="2023-04-24T07:27:07.485" v="313" actId="2890"/>
        <pc:sldMkLst>
          <pc:docMk/>
          <pc:sldMk cId="3668537344" sldId="387"/>
        </pc:sldMkLst>
      </pc:sldChg>
      <pc:sldChg chg="add">
        <pc:chgData name="IBRAHIM RUPAWALA" userId="16fe9d1623dd648b" providerId="LiveId" clId="{27030B2C-77D5-4D06-802A-147B75ADA524}" dt="2023-04-24T07:27:07.524" v="314" actId="2890"/>
        <pc:sldMkLst>
          <pc:docMk/>
          <pc:sldMk cId="2184839691" sldId="388"/>
        </pc:sldMkLst>
      </pc:sldChg>
      <pc:sldChg chg="add">
        <pc:chgData name="IBRAHIM RUPAWALA" userId="16fe9d1623dd648b" providerId="LiveId" clId="{27030B2C-77D5-4D06-802A-147B75ADA524}" dt="2023-04-24T07:27:07.551" v="315" actId="2890"/>
        <pc:sldMkLst>
          <pc:docMk/>
          <pc:sldMk cId="839240613" sldId="389"/>
        </pc:sldMkLst>
      </pc:sldChg>
      <pc:sldChg chg="add">
        <pc:chgData name="IBRAHIM RUPAWALA" userId="16fe9d1623dd648b" providerId="LiveId" clId="{27030B2C-77D5-4D06-802A-147B75ADA524}" dt="2023-04-24T07:27:07.585" v="316" actId="2890"/>
        <pc:sldMkLst>
          <pc:docMk/>
          <pc:sldMk cId="2656560897" sldId="390"/>
        </pc:sldMkLst>
      </pc:sldChg>
      <pc:sldChg chg="add">
        <pc:chgData name="IBRAHIM RUPAWALA" userId="16fe9d1623dd648b" providerId="LiveId" clId="{27030B2C-77D5-4D06-802A-147B75ADA524}" dt="2023-04-24T07:27:07.619" v="317" actId="2890"/>
        <pc:sldMkLst>
          <pc:docMk/>
          <pc:sldMk cId="2349658785" sldId="391"/>
        </pc:sldMkLst>
      </pc:sldChg>
      <pc:sldChg chg="add">
        <pc:chgData name="IBRAHIM RUPAWALA" userId="16fe9d1623dd648b" providerId="LiveId" clId="{27030B2C-77D5-4D06-802A-147B75ADA524}" dt="2023-04-24T07:27:07.652" v="318" actId="2890"/>
        <pc:sldMkLst>
          <pc:docMk/>
          <pc:sldMk cId="3526351525" sldId="392"/>
        </pc:sldMkLst>
      </pc:sldChg>
      <pc:sldChg chg="add">
        <pc:chgData name="IBRAHIM RUPAWALA" userId="16fe9d1623dd648b" providerId="LiveId" clId="{27030B2C-77D5-4D06-802A-147B75ADA524}" dt="2023-04-24T07:27:07.686" v="319" actId="2890"/>
        <pc:sldMkLst>
          <pc:docMk/>
          <pc:sldMk cId="1516441732" sldId="393"/>
        </pc:sldMkLst>
      </pc:sldChg>
      <pc:sldChg chg="add">
        <pc:chgData name="IBRAHIM RUPAWALA" userId="16fe9d1623dd648b" providerId="LiveId" clId="{27030B2C-77D5-4D06-802A-147B75ADA524}" dt="2023-04-24T07:27:07.719" v="320" actId="2890"/>
        <pc:sldMkLst>
          <pc:docMk/>
          <pc:sldMk cId="233764005" sldId="394"/>
        </pc:sldMkLst>
      </pc:sldChg>
      <pc:sldChg chg="add">
        <pc:chgData name="IBRAHIM RUPAWALA" userId="16fe9d1623dd648b" providerId="LiveId" clId="{27030B2C-77D5-4D06-802A-147B75ADA524}" dt="2023-04-24T07:27:07.753" v="321" actId="2890"/>
        <pc:sldMkLst>
          <pc:docMk/>
          <pc:sldMk cId="1220190213" sldId="395"/>
        </pc:sldMkLst>
      </pc:sldChg>
      <pc:sldChg chg="add">
        <pc:chgData name="IBRAHIM RUPAWALA" userId="16fe9d1623dd648b" providerId="LiveId" clId="{27030B2C-77D5-4D06-802A-147B75ADA524}" dt="2023-04-24T07:27:07.786" v="322" actId="2890"/>
        <pc:sldMkLst>
          <pc:docMk/>
          <pc:sldMk cId="3380439319" sldId="396"/>
        </pc:sldMkLst>
      </pc:sldChg>
      <pc:sldChg chg="add">
        <pc:chgData name="IBRAHIM RUPAWALA" userId="16fe9d1623dd648b" providerId="LiveId" clId="{27030B2C-77D5-4D06-802A-147B75ADA524}" dt="2023-04-24T07:27:07.819" v="323" actId="2890"/>
        <pc:sldMkLst>
          <pc:docMk/>
          <pc:sldMk cId="717559728" sldId="397"/>
        </pc:sldMkLst>
      </pc:sldChg>
      <pc:sldMasterChg chg="addSldLayout">
        <pc:chgData name="IBRAHIM RUPAWALA" userId="16fe9d1623dd648b" providerId="LiveId" clId="{27030B2C-77D5-4D06-802A-147B75ADA524}" dt="2023-04-23T22:35:46.597" v="0" actId="680"/>
        <pc:sldMasterMkLst>
          <pc:docMk/>
          <pc:sldMasterMk cId="802147993" sldId="2147483648"/>
        </pc:sldMasterMkLst>
        <pc:sldLayoutChg chg="add">
          <pc:chgData name="IBRAHIM RUPAWALA" userId="16fe9d1623dd648b" providerId="LiveId" clId="{27030B2C-77D5-4D06-802A-147B75ADA524}" dt="2023-04-23T22:35:46.597" v="0" actId="680"/>
          <pc:sldLayoutMkLst>
            <pc:docMk/>
            <pc:sldMasterMk cId="802147993" sldId="2147483648"/>
            <pc:sldLayoutMk cId="2420177699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8443-7B2C-9600-B9F9-C1A9231D7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3598B-F95D-3C75-FD21-234706CA1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017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14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D83C2-F51D-4AB8-F13D-4E452D97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1414181"/>
            <a:ext cx="705901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A8A2AD-E455-7C95-F79D-46DDBBB8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85443"/>
            <a:ext cx="7020905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2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93083-7C7B-6BDF-CCF3-169877B8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47364"/>
            <a:ext cx="703043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11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E327B-94F5-6C88-FD19-F381EFB7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2128"/>
            <a:ext cx="693516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883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5D39B-1393-97E4-7197-F1CA537E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352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B3CBC-3172-AD3C-81FD-67760332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2128"/>
            <a:ext cx="69923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154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74514-E600-37FF-059C-DCF9A11F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14022"/>
            <a:ext cx="694469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074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022E3-F680-93F2-B4CC-DED9D901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2128"/>
            <a:ext cx="697327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099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7C232-DD27-158E-43B2-4CCD875E0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2601"/>
            <a:ext cx="700185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338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5557C-5735-4122-6A10-954DAB87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188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059C8-F7BC-1EA1-558E-425913F2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47364"/>
            <a:ext cx="6906589" cy="51632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FB51A0-1E68-1285-1E87-AAF8EA7D5042}"/>
              </a:ext>
            </a:extLst>
          </p:cNvPr>
          <p:cNvSpPr/>
          <p:nvPr/>
        </p:nvSpPr>
        <p:spPr>
          <a:xfrm>
            <a:off x="2642705" y="5200153"/>
            <a:ext cx="7034032" cy="73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408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4839A3-ECEF-2C38-B065-F41FB7E9A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7838"/>
            <a:ext cx="6944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1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6D11D-7342-E75A-70E4-F1BE0B05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437997"/>
            <a:ext cx="6944694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151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F72E73-B29B-DD75-81BD-ABF9DCDB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47364"/>
            <a:ext cx="699232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434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A98993-DEBF-89A8-0848-AB19EF82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6891"/>
            <a:ext cx="691611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88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456EC-488D-EBCC-3CD0-55AC9491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7364"/>
            <a:ext cx="6935168" cy="51632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8EF5B1-5823-96F0-DE77-AF0E49025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039" y="2449002"/>
            <a:ext cx="706587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39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21B1B-86E5-B2D0-8F05-0A1C0E8BE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42601"/>
            <a:ext cx="699232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809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EBD59-6FD5-EF47-05FC-6D258224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42601"/>
            <a:ext cx="698279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423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1502C9-712E-27DD-650A-BAF22384D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988639"/>
            <a:ext cx="696374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08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5015B-A997-6461-2349-124FD577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2128"/>
            <a:ext cx="697327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77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645B04-D4D7-297E-D147-1AEAD9485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42601"/>
            <a:ext cx="698279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39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5FA503-D8E8-CAB5-7570-7103706D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3075"/>
            <a:ext cx="697327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909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6C91A-8951-CAD2-62F6-16913BBD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7838"/>
            <a:ext cx="6982799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2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DB72D-705A-6F58-9E3D-37DF2082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28312"/>
            <a:ext cx="700185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320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CBD5C-7297-B24A-47FC-4ECAF0BE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37838"/>
            <a:ext cx="692564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67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C8D75-8E26-5383-0DBD-329291CA6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7364"/>
            <a:ext cx="694469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663910-1269-78CA-6891-06021EE1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52128"/>
            <a:ext cx="695422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19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404323-953B-0354-B36A-4C21EABA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8312"/>
            <a:ext cx="693516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169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48374-2704-054B-2C37-E091396D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7838"/>
            <a:ext cx="6944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53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391F4-C96A-3CC3-9219-7F6552D4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42601"/>
            <a:ext cx="7011378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929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80649-7D2B-9287-703A-05348C6A8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7364"/>
            <a:ext cx="692564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490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160CD-F050-04FD-06F6-F001640C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56891"/>
            <a:ext cx="6982799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588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C9ED6-CB2A-E3C3-8558-ADDB26749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6891"/>
            <a:ext cx="699232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22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D9684-5FDA-567D-4C43-978D7D51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804496"/>
            <a:ext cx="7135221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62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202F6-3D06-78A1-940F-37D0DEF7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72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221B8-0F8F-B0B7-3798-297E5724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785443"/>
            <a:ext cx="7001852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6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B15DE-6D5C-EE98-C77C-8C6A9CA0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4" y="809259"/>
            <a:ext cx="7182852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373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5165B2-1324-2BF6-8A0C-14C576306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04496"/>
            <a:ext cx="706853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396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ED8C18-8D70-B2EB-8D16-C569790B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09259"/>
            <a:ext cx="6992326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406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6536E-2692-1D44-4A0F-A5D086863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8312"/>
            <a:ext cx="693516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608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F95ADA-A00B-8070-9CFC-DCC74566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794970"/>
            <a:ext cx="701137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587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B006D-B574-0729-8F3C-F9ACBE08E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14022"/>
            <a:ext cx="698279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515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069F5-17D5-C9E2-78A4-4313DC0E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71180"/>
            <a:ext cx="6963747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417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F023C-9F9D-90BC-5610-0F93A046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40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E373F-964A-9D59-BFBB-1CA6C052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04496"/>
            <a:ext cx="6925642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90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5817B-7104-EB2C-5770-8150C08A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09259"/>
            <a:ext cx="701137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497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E76F09-CC0F-D3AA-A11F-97D5BECD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794970"/>
            <a:ext cx="6963747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93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DE241-D71D-EB2F-96B7-A4D0CA3B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42601"/>
            <a:ext cx="705901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97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54A5F-DAC6-26CC-FCB5-9ABBAAE6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3549"/>
            <a:ext cx="694469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08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F1078-881F-FD8B-A798-880238FFB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23549"/>
            <a:ext cx="698279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197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42AFB-34EB-331F-89F1-CB8527CA9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2601"/>
            <a:ext cx="697327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241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107CF-E286-8E60-C883-BD57F9138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778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D2FA6-DCDB-978A-A161-44F86C29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52128"/>
            <a:ext cx="692564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46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27E98-3F2D-AA8E-E7D4-BE68A148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37838"/>
            <a:ext cx="700185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7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254E7-CDF5-04DD-8014-0C61FAB3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28312"/>
            <a:ext cx="702090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975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E8FAD-AED8-3400-02FD-072FBA5D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09259"/>
            <a:ext cx="6944694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4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29E5A-4D8C-1AE0-09D6-A3D079E8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785443"/>
            <a:ext cx="703043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180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54599A-B9BD-1724-40BF-A7B06661A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3075"/>
            <a:ext cx="69161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212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6CAD2-F9BC-F748-E2DA-34E3566B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7838"/>
            <a:ext cx="693516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22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95702-BA5B-AAB6-B449-89FB056A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37838"/>
            <a:ext cx="688753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50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2A4A1-A642-E57A-CDC7-BA079724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8312"/>
            <a:ext cx="695422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646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00079-F4BA-59C7-3CBD-4F36747D8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4022"/>
            <a:ext cx="6935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52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EC043-2ED6-67BF-12FA-5FEDBBD3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7838"/>
            <a:ext cx="693516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092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885E3-253C-FEFC-E85A-703DDE1D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47364"/>
            <a:ext cx="689706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339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3E2268-CF4D-9E4D-7EFA-1DC68AE6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61654"/>
            <a:ext cx="69542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398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5390EE-D482-4BBC-666A-7C27D3CD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09259"/>
            <a:ext cx="6897063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073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46F2A-40FB-7681-F46F-63BDEF2E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83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96281-DF32-2A5D-07BE-92838E59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7838"/>
            <a:ext cx="693516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360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AA3D2-26F8-8A06-BEB0-F112FE37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73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11907A-0F08-EC45-5498-C5BEBC37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4022"/>
            <a:ext cx="6935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021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6AA29C-E669-5C5F-FA0C-BF3FB869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7838"/>
            <a:ext cx="6982799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5751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5DFA0-2610-0237-F5F0-CC48B6BF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833075"/>
            <a:ext cx="70971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87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CFFE82-811B-5BCB-A8F4-4C82BADC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37838"/>
            <a:ext cx="703995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44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A83BA-8235-968D-28FA-FE380A98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94970"/>
            <a:ext cx="699232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309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FF8D8B-280A-4A4F-145A-5D804136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09259"/>
            <a:ext cx="6963747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090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A20B6-909B-6AB8-616A-9FF11997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3075"/>
            <a:ext cx="696374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60E7B9-E7FA-D689-1CCB-E786AE27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80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F1AD8-1575-69A4-1E2B-18C69A67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5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61EA4-05BE-FD19-7408-79015F0C3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794970"/>
            <a:ext cx="695422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2126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DF11D-7545-9A62-5EB9-613B3FBE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04496"/>
            <a:ext cx="693516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648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91A0B-02C9-8B4C-F8B8-C1684EBD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18785"/>
            <a:ext cx="691611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967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4F3E6-928D-2D5A-7218-CC2BA139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23549"/>
            <a:ext cx="7001852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623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D4D21C-788B-1AE8-C9D5-8A18A7FB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52128"/>
            <a:ext cx="696374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615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561E1-A355-884A-B62B-698078D6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151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3FF2B-A15E-DAFF-A4BD-5BF62200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281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B6411D-9980-466E-710E-670D1034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18785"/>
            <a:ext cx="695422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418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DAC08-BCEA-4E0D-421C-0E4D3D58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18785"/>
            <a:ext cx="690658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1655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8AF33-5943-A576-8508-E062686C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18785"/>
            <a:ext cx="691611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754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574158-EE4D-D1FB-CD6D-FD7CE1E3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7838"/>
            <a:ext cx="6944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5695A-18B0-AA50-8D42-B4ACF131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28471"/>
            <a:ext cx="690658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5884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EA0482-7993-3AFD-EBC5-547FB48A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23549"/>
            <a:ext cx="6925642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00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15766-D3C3-9EF9-3699-8159E852D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28312"/>
            <a:ext cx="6887536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21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79821-5715-218F-3C75-0540257C4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28312"/>
            <a:ext cx="6887536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814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5A6916-7AD3-81B5-1A1D-59342781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364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87817-A4C0-AF53-8C88-D93C7D69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47364"/>
            <a:ext cx="696374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145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7FF0AD-F30F-79A0-0801-D6B2D1C1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23549"/>
            <a:ext cx="691611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75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8DC5F0-B8DD-A0C7-565D-825CD3F46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61654"/>
            <a:ext cx="7020905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03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C928F-2AAD-A420-9E30-5B9A3876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856891"/>
            <a:ext cx="6858957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33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9440E-18BF-7F01-0C13-808ADDD6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66417"/>
            <a:ext cx="698279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620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2A7E32-490C-17D4-E2CD-07A9C228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799733"/>
            <a:ext cx="695422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52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EFF92-54F3-CE0A-DE68-11B7953B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42601"/>
            <a:ext cx="7030431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7811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46947-1C16-85C9-446A-B8E02BC9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471339"/>
            <a:ext cx="6982799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237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0A19CF-8ABB-F1F6-7A68-3C7C3BD1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47364"/>
            <a:ext cx="691611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150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666EB-6C07-B734-16A0-9E4D457F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223" y="782179"/>
            <a:ext cx="6897063" cy="5182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318B5-949F-B59F-5ACE-90317024B7CB}"/>
              </a:ext>
            </a:extLst>
          </p:cNvPr>
          <p:cNvSpPr txBox="1"/>
          <p:nvPr/>
        </p:nvSpPr>
        <p:spPr>
          <a:xfrm>
            <a:off x="198783" y="954157"/>
            <a:ext cx="4198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 is a analog circuit which captures 3200 crore bits/ second of data properly in PCIe.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Inside the chip the number of pins is not a problem, but outside it is.</a:t>
            </a:r>
          </a:p>
        </p:txBody>
      </p:sp>
    </p:spTree>
    <p:extLst>
      <p:ext uri="{BB962C8B-B14F-4D97-AF65-F5344CB8AC3E}">
        <p14:creationId xmlns:p14="http://schemas.microsoft.com/office/powerpoint/2010/main" val="228790562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02552-8138-8A11-7FD7-6480EC51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2601"/>
            <a:ext cx="692564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28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50D1B-4ED1-3C49-4F8F-9D70D3E1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6891"/>
            <a:ext cx="691611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4735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A997A-7207-1C97-3093-E26F7693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6891"/>
            <a:ext cx="6935168" cy="5144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574A-B99F-5AF0-E82E-3FB95D6D3EB6}"/>
              </a:ext>
            </a:extLst>
          </p:cNvPr>
          <p:cNvSpPr txBox="1"/>
          <p:nvPr/>
        </p:nvSpPr>
        <p:spPr>
          <a:xfrm>
            <a:off x="2628416" y="4699221"/>
            <a:ext cx="703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 avoid bottlenecks, we will implement PISO in non-blocking manner.</a:t>
            </a:r>
          </a:p>
        </p:txBody>
      </p:sp>
    </p:spTree>
    <p:extLst>
      <p:ext uri="{BB962C8B-B14F-4D97-AF65-F5344CB8AC3E}">
        <p14:creationId xmlns:p14="http://schemas.microsoft.com/office/powerpoint/2010/main" val="21810156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8E25C-D057-2CBC-C398-8E50F474F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7364"/>
            <a:ext cx="6954220" cy="516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7025C8-7587-68BC-06BC-B52552AAFD5F}"/>
              </a:ext>
            </a:extLst>
          </p:cNvPr>
          <p:cNvSpPr txBox="1"/>
          <p:nvPr/>
        </p:nvSpPr>
        <p:spPr>
          <a:xfrm>
            <a:off x="222637" y="6082748"/>
            <a:ext cx="1146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Blocking has no storage and Non-Blocking has storage. Non-blocking is preferred because we do not want dependencies of output on input </a:t>
            </a:r>
          </a:p>
        </p:txBody>
      </p:sp>
    </p:spTree>
    <p:extLst>
      <p:ext uri="{BB962C8B-B14F-4D97-AF65-F5344CB8AC3E}">
        <p14:creationId xmlns:p14="http://schemas.microsoft.com/office/powerpoint/2010/main" val="6428901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F72E87-2CC9-5FBF-2E4C-1E27412D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27" y="723115"/>
            <a:ext cx="6963747" cy="5201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0C145-AB82-A4BC-4F60-282FAC251C41}"/>
              </a:ext>
            </a:extLst>
          </p:cNvPr>
          <p:cNvSpPr txBox="1"/>
          <p:nvPr/>
        </p:nvSpPr>
        <p:spPr>
          <a:xfrm>
            <a:off x="226577" y="105013"/>
            <a:ext cx="441865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FIFO will be synchronous or Asynchronous – Ans is Async because incoming and outgoing speed is different.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Glue logic is some sort of logic which converts PISO parallel ports to FIFO write ports. We CANNOT connect them directly.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Block#3 is a control logic which decides when to read from FIFO and when not to. It makes sure data goes out in the bunch of 8 bits. Only when 8 bits are transferred out  block3 will again ask FIFO to send next data.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Block #4 is the design we are implementing which does parallel to serial conversion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Logic for connecting (In Green color) applies to both 3 and 4 blocks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This design requirement is just to convert parallel to serial then it is very simple, but we want to make is non-blocking PISO, meaning the output serial data should not depend on incoming input parallel data. </a:t>
            </a:r>
          </a:p>
        </p:txBody>
      </p:sp>
    </p:spTree>
    <p:extLst>
      <p:ext uri="{BB962C8B-B14F-4D97-AF65-F5344CB8AC3E}">
        <p14:creationId xmlns:p14="http://schemas.microsoft.com/office/powerpoint/2010/main" val="18433423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63F1A-3A28-30B4-5400-B2DBD9A0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71180"/>
            <a:ext cx="694469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8623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CEDAA-7538-F3EC-74E4-649E3017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61654"/>
            <a:ext cx="69542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BD4E2-D56C-1414-23BA-B4E72C1A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09259"/>
            <a:ext cx="6963747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2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717EFC-7EA1-EF3C-A4F1-D549D309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14022"/>
            <a:ext cx="690658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286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92A0A-B076-F8C7-4D2E-1F338619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52128"/>
            <a:ext cx="692564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3691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5B662-9BA0-9DBC-D630-6B0BD469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8312"/>
            <a:ext cx="695422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703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D2B06-9E92-55AA-FCF7-9141AEB7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52128"/>
            <a:ext cx="695422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702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13C2F-F470-6A1F-7800-5215DA52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37838"/>
            <a:ext cx="692564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932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6D0D17-4294-0FAE-81D1-AFB2FC5E1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671127"/>
            <a:ext cx="694469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3363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C59A5-4575-10C3-EFE2-C982E4B9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1599944"/>
            <a:ext cx="6839905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4206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BC3A21-3F4D-F50C-1ECA-6DFC5794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7364"/>
            <a:ext cx="692564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2509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A8766-81EE-9921-CA40-9A2663CF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61654"/>
            <a:ext cx="693516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7324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3DA09-BB40-0D84-9DBC-E98D7FE0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3549"/>
            <a:ext cx="695422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554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C06DF-2524-5B23-965C-7D8CAAEB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2128"/>
            <a:ext cx="6916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7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7C399-6E77-6940-4F18-5C5B04F8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8281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9C79E9-411A-246F-C41A-E0767F5D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2601"/>
            <a:ext cx="694469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0091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F5B42-DF60-8C9F-1D65-C4A4A02C2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823549"/>
            <a:ext cx="686848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640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59F1B-5797-3067-8F75-251F13B5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37838"/>
            <a:ext cx="687801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776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C385C6-7DC1-E205-BE53-C0F6F437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14022"/>
            <a:ext cx="6954220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0464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42841-92A7-0F6E-9774-4E1B7F68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69" y="1585655"/>
            <a:ext cx="6716062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697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C4477-E254-A13F-70EB-69927E77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2601"/>
            <a:ext cx="695422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520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AA0513-14D6-A6E2-F774-64E5F2E2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6891"/>
            <a:ext cx="697327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0287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A6436-A1DA-3AB6-F3CD-D6CAA4E4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4022"/>
            <a:ext cx="6935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1503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E3B2D7-7C43-31DF-E766-F382096A0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18785"/>
            <a:ext cx="687801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9599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2248B-4B42-AE41-A72E-B424C0C6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7838"/>
            <a:ext cx="695422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1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79070-AA4A-F183-C2D9-4892918E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8785"/>
            <a:ext cx="693516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6571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63E2C-52B4-E844-7988-8795BF08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66417"/>
            <a:ext cx="693516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694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B57A2C-F8A7-F572-CDC2-10CF10D2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4716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772DB-93C6-6248-64A3-5EBBFBB2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8785"/>
            <a:ext cx="693516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904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3B08A-0CD5-D53F-86C8-B0CE4FAE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8312"/>
            <a:ext cx="695422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319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AA29D-4034-C72C-E4A3-2FE5E8ED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2601"/>
            <a:ext cx="695422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4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4B2A7A-A485-8FB4-93DD-DCAA445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868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E227A4-1D70-B6F6-388A-2A6AEC45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28312"/>
            <a:ext cx="6887536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396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F0A239-B6FE-4217-A46F-B3F2E79A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18785"/>
            <a:ext cx="691611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43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F5D641-684F-EE48-D9AD-AE858DFA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7838"/>
            <a:ext cx="6944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0312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AA6D65-554A-CE80-73FB-C01E1C28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8312"/>
            <a:ext cx="696374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69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3C9EAD-8CA8-857C-540E-5D937F39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04496"/>
            <a:ext cx="697327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053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FF1C0-36FE-BE33-A6BC-4B82889F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52128"/>
            <a:ext cx="6982799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215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0F5E3-C33F-05EA-B2EB-4CF6D842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42601"/>
            <a:ext cx="689706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228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541D14-A89B-C4EA-9194-E46E7938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794970"/>
            <a:ext cx="6944694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40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5DCA6-0515-EEFB-0129-7B0D3DA6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405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0D2BD2-75A2-6D08-AF19-2DEA46A5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1568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FD4200-B979-1F86-7D3F-8447E752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47364"/>
            <a:ext cx="688753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8841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5C21D-C883-5657-45A0-59FB8D2A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7364"/>
            <a:ext cx="692564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166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9C429-FA69-CD65-2B75-D77993A5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2076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CB35E-C135-7270-835D-3195B98E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823549"/>
            <a:ext cx="686848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5460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805F2-6139-955C-2145-A5E66C61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52128"/>
            <a:ext cx="696374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17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D0039-246C-FE72-BFA8-BFAC877C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7364"/>
            <a:ext cx="694469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280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15BCF-45A9-87D5-468C-48A04F3F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23549"/>
            <a:ext cx="691611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251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176A9-E027-54A1-CEAC-C36F8799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61654"/>
            <a:ext cx="694469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7775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A25E1B-7B16-F053-F1E3-4DC3FED4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66417"/>
            <a:ext cx="691611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6853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460FD-B893-C2B2-7F5F-DA349B4C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47364"/>
            <a:ext cx="69065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5512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946EF-9FFF-1105-8E84-461AF175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7838"/>
            <a:ext cx="699232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284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9C820-60E0-5933-D6CD-E10FA3C7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14022"/>
            <a:ext cx="698279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298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AFBF2-823B-FA0A-05EB-BC60E2C0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09259"/>
            <a:ext cx="702090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7430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97066-47C6-2B74-1958-7EF99E56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33075"/>
            <a:ext cx="690658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94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7954D-9BAF-5F8B-CFE2-AF8C6DD88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28312"/>
            <a:ext cx="6906589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0589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73CE5-46F7-CDA4-2A63-A8020990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2601"/>
            <a:ext cx="697327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64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89B11B-A57B-12E8-AE92-0765B814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47364"/>
            <a:ext cx="701137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840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8BEC8A-0113-AC97-0E70-D131A3C2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794970"/>
            <a:ext cx="6944694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953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516955-ED0A-2E0B-40C4-97D1FFDE8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18785"/>
            <a:ext cx="699232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6325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600BC-C0D1-23BF-3170-DB0E88F8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3549"/>
            <a:ext cx="696374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2131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6437D-F337-430C-C0A9-D9C041EB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47364"/>
            <a:ext cx="689706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629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ED9E6F-8523-8B1F-FAAD-AE651F9B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42601"/>
            <a:ext cx="687801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037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3B89A9-9730-2BC2-1EA9-AD213C25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52128"/>
            <a:ext cx="6944694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0299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C06CF-97D7-CE04-4BDD-4C462081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37838"/>
            <a:ext cx="689706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4694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AB92A-86F8-1E20-EE50-D8057BD5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42601"/>
            <a:ext cx="688753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741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BD36D1-87AE-6AA7-BD88-94F9DA5F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799733"/>
            <a:ext cx="6897063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7319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E5958-2DA0-A53A-C020-D6536DC3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0303A-5F3C-6537-BED1-12F523B5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47364"/>
            <a:ext cx="703043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326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6790A-6801-2961-039B-BBD2DB1F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7838"/>
            <a:ext cx="696374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152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A1B43B-7F50-54AA-E81C-A38C3D23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28312"/>
            <a:ext cx="6887536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8634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C834B-CCC7-60A3-35C0-7504ADF0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2128"/>
            <a:ext cx="689706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145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C7C0A-2BCC-E3EA-1FEA-C6F4F853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28312"/>
            <a:ext cx="689706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9725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5AC3D3-334F-CB9D-9CA1-E6E00A77C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866417"/>
            <a:ext cx="684943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260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E6E50AF-F0DA-9183-895C-2EBA15E5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23549"/>
            <a:ext cx="690658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8181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7580F-E3F8-DC19-6CA2-D9204DD7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7838"/>
            <a:ext cx="699232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9843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414673-0B20-A069-8BDE-BD0CB4EB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3489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779EBE-FDAD-9CFE-9120-912ED3EE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04496"/>
            <a:ext cx="704948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1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0559A6-B622-2526-AA43-33358713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6891"/>
            <a:ext cx="700185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166D0-A027-E0BC-1651-2E2114F2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33075"/>
            <a:ext cx="7030431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098564-420C-C0DB-468D-33B3BFC7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37838"/>
            <a:ext cx="701137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9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59BF0-916E-A8B9-CA4D-1A5EE221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447523"/>
            <a:ext cx="688753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0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2EF60-E96F-BD25-1A9C-09FA0945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14022"/>
            <a:ext cx="7059010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91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E78B3-DD2B-213C-2C2D-6E1BBB549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51" y="942780"/>
            <a:ext cx="703995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84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D0022-06C1-D65A-B693-E0E7A8BC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50" y="842601"/>
            <a:ext cx="710664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04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EF92B-14EA-4B65-12A1-4CE16628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04496"/>
            <a:ext cx="6992326" cy="5249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8A0ED-91A6-FFB9-F246-983955666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37" y="804496"/>
            <a:ext cx="699232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0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30CC5-17F2-9E92-59AA-9E09B43B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0D4B6-0C0A-6DD1-B84C-8DBEC8AD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6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009FA-65AF-5FE7-BE27-E7FC88D4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2232A5-A6F3-326F-CEAC-0B9EC25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05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53487-DBA3-2A58-4C93-D280B09F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99733"/>
            <a:ext cx="7020905" cy="5258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48056-7897-A088-ECDA-BB220DE6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47" y="799733"/>
            <a:ext cx="7020905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69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94180-43F9-AD08-9E91-7C5A4708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109339"/>
            <a:ext cx="6992326" cy="4639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06E9E-25DF-163E-A13D-E634354F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37" y="1109339"/>
            <a:ext cx="6992326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51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DC8EE4-38FC-7A0B-E8FD-C3380828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18785"/>
            <a:ext cx="7030431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02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9CDDB-5620-1674-BC8B-D6FC0F5C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799733"/>
            <a:ext cx="6935168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4A7DD-834F-9835-B9F4-5EF1BB9D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97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22E8EF-7400-D78C-9EDA-F8F3D863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09259"/>
            <a:ext cx="6982799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97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AE658-3E89-BEA1-EE31-08F1074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90206"/>
            <a:ext cx="703995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7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668D58-6A10-CFA0-0FE1-3D31215F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09259"/>
            <a:ext cx="6973273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51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95598B-6C81-61E4-60F2-47660B6B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785443"/>
            <a:ext cx="698279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2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545EB-CA8B-C58D-42A3-4DC648AD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09259"/>
            <a:ext cx="693516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5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C4F7F-499E-57D5-B2DA-58F69722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2128"/>
            <a:ext cx="693516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27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18649-D482-85A7-1E2E-C9E2D631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2128"/>
            <a:ext cx="69923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2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3C4BE-0817-4DA7-9E35-9F2B9DF3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28312"/>
            <a:ext cx="704948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50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E19BD-BBB6-FAB3-409E-1393D205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37838"/>
            <a:ext cx="692564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00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67FC6A-CBCF-005F-B83B-E82FB53A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18785"/>
            <a:ext cx="692564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4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4C4BBD-8946-0613-244B-445D7419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66417"/>
            <a:ext cx="6897063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37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47D1D-54E0-D559-2959-3DCB2C25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8312"/>
            <a:ext cx="696374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4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CEABB-7F42-ED5A-E9D5-23B2DABE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56891"/>
            <a:ext cx="6982799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80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FA0C6-84EF-F09D-E9E2-DC119565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814022"/>
            <a:ext cx="7116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78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1F8BC-2B4C-CD97-29C2-7AAD8A3C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52128"/>
            <a:ext cx="692564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4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4873EA-5B1A-956B-EBCC-37886110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2128"/>
            <a:ext cx="6916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2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463C5-5577-442F-C326-55F65314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2601"/>
            <a:ext cx="697327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54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4DB79-8C74-AF67-36C1-A2038A03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7364"/>
            <a:ext cx="693516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79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7C831C-A7F1-30AF-568B-E0EB3BAC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37838"/>
            <a:ext cx="701137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45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CD058-1022-C185-3204-362FBC7B3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69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D755A-D99B-32DD-D151-EF3C690D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93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746B2-CCA7-55EB-32D5-20091DCE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56891"/>
            <a:ext cx="705901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58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129DF-1BDA-B1F0-1A72-F388DE571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8785"/>
            <a:ext cx="6973273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45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DABDFD-FB15-6583-499B-8B16A717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14022"/>
            <a:ext cx="696374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90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8670B-3840-0375-8335-5C3492D2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61654"/>
            <a:ext cx="69542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94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792D6-E3BD-5583-22A5-2543BA8BE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42601"/>
            <a:ext cx="692564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42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AD133D-3AFB-032C-E4CC-621A1CDD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4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38FAD-5989-E328-4601-C72E705C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6891"/>
            <a:ext cx="700185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92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1B56C-227E-CDF6-BF98-1106209F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2128"/>
            <a:ext cx="6916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47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DF3E61-FCEB-F9A4-539A-6668CA6B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04496"/>
            <a:ext cx="695422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59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4F169-4152-C0B8-802F-603964F3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1447523"/>
            <a:ext cx="6963747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1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18068-F11F-6EDD-EE1A-DC6E0F8D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14022"/>
            <a:ext cx="703995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8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6A348D-BDEF-C4E0-C897-289D5437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28312"/>
            <a:ext cx="703995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61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74C7A-9A24-5E3C-B894-86F54F01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671127"/>
            <a:ext cx="6925642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4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5E80E-EB15-47A9-BC1C-4B6C0483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1452286"/>
            <a:ext cx="709711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90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9077E-3ECC-5744-64D1-C734205E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69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A211D-4111-7E90-D223-1570B664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47364"/>
            <a:ext cx="704948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5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2D1C2-F0BD-FBDA-CDD5-9BA6CD24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04496"/>
            <a:ext cx="696374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45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18481-E7D7-F7F9-E872-8EA23C11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7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DD244-502D-B496-E00D-2DCA669D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09259"/>
            <a:ext cx="6925642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76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4EE6E-4C7C-9235-D316-65BF6A5D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7838"/>
            <a:ext cx="699232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6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27E3D-3EBC-B92D-9A96-079765FF1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3075"/>
            <a:ext cx="6935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51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C9F78-A884-7B67-F503-D7F872D22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1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F347E-1BDC-154A-EE69-887E03A0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14022"/>
            <a:ext cx="698279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648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30216-6F1C-5614-A612-8F55F55D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04496"/>
            <a:ext cx="695422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1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AF17C-9150-F93A-8E8A-7D7B4D4F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20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A32DD-63A3-651A-9D58-A294E946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24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772A6-F11A-4864-51D8-948F73F1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37838"/>
            <a:ext cx="700185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05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BB387E-3E6D-89E9-9B0D-5E9D0E6B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52128"/>
            <a:ext cx="6916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69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70B99-F6A9-DF94-1723-E5B8E891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2601"/>
            <a:ext cx="694469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574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6C6B0-9ECC-2D1C-9D54-120E4B6D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2601"/>
            <a:ext cx="695422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9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61128-7D38-3353-B6FD-C42A3EA5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04496"/>
            <a:ext cx="689706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6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E1AFD-71A7-9C14-C3FD-8D1028AB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37838"/>
            <a:ext cx="700185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49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9CA52-C227-AFF9-4006-7DAF453E7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3075"/>
            <a:ext cx="6992326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7355D-D503-9DDC-E847-0CDFECD6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8785"/>
            <a:ext cx="693516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4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484D8-A994-E86F-F3E3-418686197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7838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746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6890D-554B-5802-F43C-92462DE8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3075"/>
            <a:ext cx="69161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43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9A35D-3CB8-F1BD-930C-27A779BB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2601"/>
            <a:ext cx="6935168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975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E038E-1AA7-6B7D-4138-24535878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575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A4D77-4A9F-851E-C85F-434F0743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8785"/>
            <a:ext cx="6973273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13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99550-F24F-583D-6224-98E64587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3075"/>
            <a:ext cx="697327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773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16C7F-3E57-D5E2-5239-7544CA69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7838"/>
            <a:ext cx="696374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227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BB6C79-8DEF-DB27-9664-419D0287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7364"/>
            <a:ext cx="694469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052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7ABC4-256D-4496-B323-0CFAFEB9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6891"/>
            <a:ext cx="697327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464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AD599-0E9B-F0E8-9DAE-03672E744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559" y="847364"/>
            <a:ext cx="6963747" cy="516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4532DD-3E14-049C-5668-AC9E2B4332A1}"/>
              </a:ext>
            </a:extLst>
          </p:cNvPr>
          <p:cNvSpPr txBox="1"/>
          <p:nvPr/>
        </p:nvSpPr>
        <p:spPr>
          <a:xfrm>
            <a:off x="659958" y="1558456"/>
            <a:ext cx="3283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Grey coding cannot be used in place of one hot encoding even though grey code also observes change in only one bit because grey code see’s change in a single bit only when we follow sequence from 0 </a:t>
            </a:r>
            <a:r>
              <a:rPr lang="en-US" dirty="0">
                <a:sym typeface="Wingdings" panose="05000000000000000000" pitchFamily="2" charset="2"/>
              </a:rPr>
              <a:t> 1  2  3…..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But the state machine can go from current state to any other state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0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288</Words>
  <Application>Microsoft Office PowerPoint</Application>
  <PresentationFormat>Widescreen</PresentationFormat>
  <Paragraphs>20</Paragraphs>
  <Slides>268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268</vt:i4>
      </vt:variant>
    </vt:vector>
  </HeadingPairs>
  <TitlesOfParts>
    <vt:vector size="27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1</cp:revision>
  <dcterms:created xsi:type="dcterms:W3CDTF">2023-04-23T22:35:39Z</dcterms:created>
  <dcterms:modified xsi:type="dcterms:W3CDTF">2023-05-22T18:49:09Z</dcterms:modified>
</cp:coreProperties>
</file>